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9" r:id="rId2"/>
    <p:sldId id="272" r:id="rId3"/>
    <p:sldId id="273" r:id="rId4"/>
    <p:sldId id="274" r:id="rId5"/>
    <p:sldId id="278" r:id="rId6"/>
    <p:sldId id="279" r:id="rId7"/>
    <p:sldId id="280" r:id="rId8"/>
    <p:sldId id="277" r:id="rId9"/>
    <p:sldId id="264" r:id="rId10"/>
    <p:sldId id="268" r:id="rId11"/>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88" autoAdjust="0"/>
    <p:restoredTop sz="94660"/>
  </p:normalViewPr>
  <p:slideViewPr>
    <p:cSldViewPr snapToGrid="0" snapToObjects="1">
      <p:cViewPr>
        <p:scale>
          <a:sx n="66" d="100"/>
          <a:sy n="66" d="100"/>
        </p:scale>
        <p:origin x="1626" y="78"/>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45" d="100"/>
          <a:sy n="145" d="100"/>
        </p:scale>
        <p:origin x="-3296"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7CCAC3-8998-DB47-9E8A-DB670B8E9FD4}" type="datetimeFigureOut">
              <a:rPr lang="es-ES" smtClean="0"/>
              <a:t>11/11/2015</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64E3A2-7DC0-7541-8F3F-A5AB4D57BA17}" type="slidenum">
              <a:rPr lang="es-ES" smtClean="0"/>
              <a:t>‹#›</a:t>
            </a:fld>
            <a:endParaRPr lang="es-ES"/>
          </a:p>
        </p:txBody>
      </p:sp>
    </p:spTree>
    <p:extLst>
      <p:ext uri="{BB962C8B-B14F-4D97-AF65-F5344CB8AC3E}">
        <p14:creationId xmlns:p14="http://schemas.microsoft.com/office/powerpoint/2010/main" val="31935111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s-MX" dirty="0"/>
          </a:p>
        </p:txBody>
      </p:sp>
      <p:sp>
        <p:nvSpPr>
          <p:cNvPr id="4" name="Slide Number Placeholder 3"/>
          <p:cNvSpPr>
            <a:spLocks noGrp="1"/>
          </p:cNvSpPr>
          <p:nvPr>
            <p:ph type="sldNum" sz="quarter" idx="10"/>
          </p:nvPr>
        </p:nvSpPr>
        <p:spPr/>
        <p:txBody>
          <a:bodyPr/>
          <a:lstStyle/>
          <a:p>
            <a:fld id="{8C64E3A2-7DC0-7541-8F3F-A5AB4D57BA17}" type="slidenum">
              <a:rPr lang="es-ES" smtClean="0"/>
              <a:t>1</a:t>
            </a:fld>
            <a:endParaRPr lang="es-ES"/>
          </a:p>
        </p:txBody>
      </p:sp>
    </p:spTree>
    <p:extLst>
      <p:ext uri="{BB962C8B-B14F-4D97-AF65-F5344CB8AC3E}">
        <p14:creationId xmlns:p14="http://schemas.microsoft.com/office/powerpoint/2010/main" val="32947281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grpSp>
        <p:nvGrpSpPr>
          <p:cNvPr id="9" name="Agrupar 8"/>
          <p:cNvGrpSpPr/>
          <p:nvPr userDrawn="1"/>
        </p:nvGrpSpPr>
        <p:grpSpPr>
          <a:xfrm>
            <a:off x="0" y="0"/>
            <a:ext cx="9144000" cy="6858000"/>
            <a:chOff x="0" y="0"/>
            <a:chExt cx="9144000" cy="6858000"/>
          </a:xfrm>
        </p:grpSpPr>
        <p:pic>
          <p:nvPicPr>
            <p:cNvPr id="2" name="Imagen 1" descr="portada sola-01.png"/>
            <p:cNvPicPr>
              <a:picLocks noChangeAspect="1"/>
            </p:cNvPicPr>
            <p:nvPr userDrawn="1"/>
          </p:nvPicPr>
          <p:blipFill rotWithShape="1">
            <a:blip r:embed="rId2">
              <a:extLst>
                <a:ext uri="{28A0092B-C50C-407E-A947-70E740481C1C}">
                  <a14:useLocalDpi xmlns:a14="http://schemas.microsoft.com/office/drawing/2010/main" val="0"/>
                </a:ext>
              </a:extLst>
            </a:blip>
            <a:srcRect l="11582"/>
            <a:stretch/>
          </p:blipFill>
          <p:spPr>
            <a:xfrm>
              <a:off x="1296863" y="0"/>
              <a:ext cx="7847137" cy="6858000"/>
            </a:xfrm>
            <a:prstGeom prst="rect">
              <a:avLst/>
            </a:prstGeom>
          </p:spPr>
        </p:pic>
        <p:pic>
          <p:nvPicPr>
            <p:cNvPr id="4" name="Imagen 3" descr="portada sola-01.png"/>
            <p:cNvPicPr>
              <a:picLocks noChangeAspect="1"/>
            </p:cNvPicPr>
            <p:nvPr userDrawn="1"/>
          </p:nvPicPr>
          <p:blipFill rotWithShape="1">
            <a:blip r:embed="rId2">
              <a:extLst>
                <a:ext uri="{28A0092B-C50C-407E-A947-70E740481C1C}">
                  <a14:useLocalDpi xmlns:a14="http://schemas.microsoft.com/office/drawing/2010/main" val="0"/>
                </a:ext>
              </a:extLst>
            </a:blip>
            <a:srcRect l="90" r="85298"/>
            <a:stretch/>
          </p:blipFill>
          <p:spPr>
            <a:xfrm>
              <a:off x="0" y="0"/>
              <a:ext cx="1296863" cy="6858000"/>
            </a:xfrm>
            <a:prstGeom prst="rect">
              <a:avLst/>
            </a:prstGeom>
          </p:spPr>
        </p:pic>
      </p:grpSp>
      <p:sp>
        <p:nvSpPr>
          <p:cNvPr id="8" name="Título 7"/>
          <p:cNvSpPr>
            <a:spLocks noGrp="1"/>
          </p:cNvSpPr>
          <p:nvPr>
            <p:ph type="title" hasCustomPrompt="1"/>
          </p:nvPr>
        </p:nvSpPr>
        <p:spPr>
          <a:xfrm>
            <a:off x="618190" y="2500771"/>
            <a:ext cx="8229600" cy="858753"/>
          </a:xfrm>
        </p:spPr>
        <p:txBody>
          <a:bodyPr/>
          <a:lstStyle>
            <a:lvl1pPr>
              <a:defRPr b="0" i="0">
                <a:latin typeface="Myriad Pro Light"/>
                <a:cs typeface="Myriad Pro Light"/>
              </a:defRPr>
            </a:lvl1pPr>
          </a:lstStyle>
          <a:p>
            <a:r>
              <a:rPr lang="es-ES_tradnl" dirty="0" smtClean="0"/>
              <a:t>CLIC PARA EDITAR TÍTULO</a:t>
            </a:r>
            <a:endParaRPr lang="es-ES" dirty="0"/>
          </a:p>
        </p:txBody>
      </p:sp>
      <p:sp>
        <p:nvSpPr>
          <p:cNvPr id="13" name="Marcador de texto 12"/>
          <p:cNvSpPr>
            <a:spLocks noGrp="1"/>
          </p:cNvSpPr>
          <p:nvPr>
            <p:ph type="body" sz="quarter" idx="11"/>
          </p:nvPr>
        </p:nvSpPr>
        <p:spPr>
          <a:xfrm>
            <a:off x="2969368" y="3712228"/>
            <a:ext cx="3461282" cy="911225"/>
          </a:xfrm>
        </p:spPr>
        <p:txBody>
          <a:bodyPr>
            <a:normAutofit/>
          </a:bodyPr>
          <a:lstStyle>
            <a:lvl1pPr marL="0" indent="0" algn="ctr">
              <a:buNone/>
              <a:defRPr sz="1600"/>
            </a:lvl1pPr>
          </a:lstStyle>
          <a:p>
            <a:pPr lvl="0"/>
            <a:r>
              <a:rPr lang="es-ES_tradnl" smtClean="0"/>
              <a:t>Haga clic para modificar el estilo de texto del patrón</a:t>
            </a:r>
          </a:p>
        </p:txBody>
      </p:sp>
    </p:spTree>
    <p:extLst>
      <p:ext uri="{BB962C8B-B14F-4D97-AF65-F5344CB8AC3E}">
        <p14:creationId xmlns:p14="http://schemas.microsoft.com/office/powerpoint/2010/main" val="3301978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936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pic>
        <p:nvPicPr>
          <p:cNvPr id="10" name="Imagen 9" descr="Untitled-3-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
        <p:nvSpPr>
          <p:cNvPr id="6" name="Marcador de número de diapositiva 5"/>
          <p:cNvSpPr txBox="1">
            <a:spLocks/>
          </p:cNvSpPr>
          <p:nvPr userDrawn="1"/>
        </p:nvSpPr>
        <p:spPr>
          <a:xfrm>
            <a:off x="6553200" y="6361588"/>
            <a:ext cx="2133600" cy="365125"/>
          </a:xfrm>
          <a:prstGeom prst="rect">
            <a:avLst/>
          </a:prstGeom>
        </p:spPr>
        <p:txBody>
          <a:bodyPr vert="horz" lIns="91440" tIns="45720" rIns="91440" bIns="45720" rtlCol="0" anchor="ctr"/>
          <a:lstStyle>
            <a:defPPr>
              <a:defRPr lang="es-E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0A61985-2AB5-6A40-AEE0-586C3CC9D814}" type="slidenum">
              <a:rPr lang="es-ES" smtClean="0"/>
              <a:pPr/>
              <a:t>‹#›</a:t>
            </a:fld>
            <a:endParaRPr lang="es-ES" dirty="0"/>
          </a:p>
        </p:txBody>
      </p:sp>
      <p:sp>
        <p:nvSpPr>
          <p:cNvPr id="2" name="Título 1"/>
          <p:cNvSpPr>
            <a:spLocks noGrp="1"/>
          </p:cNvSpPr>
          <p:nvPr>
            <p:ph type="title" hasCustomPrompt="1"/>
          </p:nvPr>
        </p:nvSpPr>
        <p:spPr>
          <a:xfrm>
            <a:off x="457200" y="434214"/>
            <a:ext cx="8229600" cy="570905"/>
          </a:xfrm>
        </p:spPr>
        <p:txBody>
          <a:bodyPr/>
          <a:lstStyle>
            <a:lvl1pPr algn="l">
              <a:defRPr b="0" i="0">
                <a:latin typeface="Myriad Pro Light"/>
                <a:cs typeface="Myriad Pro Light"/>
              </a:defRPr>
            </a:lvl1pPr>
          </a:lstStyle>
          <a:p>
            <a:r>
              <a:rPr lang="es-ES_tradnl" dirty="0" smtClean="0"/>
              <a:t>CLIC PARA EDITAR TÍTULO</a:t>
            </a:r>
            <a:endParaRPr lang="es-ES" dirty="0"/>
          </a:p>
        </p:txBody>
      </p:sp>
      <p:pic>
        <p:nvPicPr>
          <p:cNvPr id="13" name="Imagen 12" descr="Logotipo simbolo blanco-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4724" y="242772"/>
            <a:ext cx="659024" cy="760412"/>
          </a:xfrm>
          <a:prstGeom prst="rect">
            <a:avLst/>
          </a:prstGeom>
        </p:spPr>
      </p:pic>
      <p:cxnSp>
        <p:nvCxnSpPr>
          <p:cNvPr id="8" name="Conector recto 7"/>
          <p:cNvCxnSpPr/>
          <p:nvPr userDrawn="1"/>
        </p:nvCxnSpPr>
        <p:spPr>
          <a:xfrm>
            <a:off x="440410" y="1142384"/>
            <a:ext cx="5669651" cy="0"/>
          </a:xfrm>
          <a:prstGeom prst="line">
            <a:avLst/>
          </a:prstGeom>
          <a:ln>
            <a:solidFill>
              <a:srgbClr val="D8D8D8"/>
            </a:solidFill>
          </a:ln>
          <a:effectLst/>
        </p:spPr>
        <p:style>
          <a:lnRef idx="2">
            <a:schemeClr val="accent1"/>
          </a:lnRef>
          <a:fillRef idx="0">
            <a:schemeClr val="accent1"/>
          </a:fillRef>
          <a:effectRef idx="1">
            <a:schemeClr val="accent1"/>
          </a:effectRef>
          <a:fontRef idx="minor">
            <a:schemeClr val="tx1"/>
          </a:fontRef>
        </p:style>
      </p:cxnSp>
      <p:sp>
        <p:nvSpPr>
          <p:cNvPr id="4" name="Marcador de texto 3"/>
          <p:cNvSpPr>
            <a:spLocks noGrp="1"/>
          </p:cNvSpPr>
          <p:nvPr>
            <p:ph type="body" sz="quarter" idx="10"/>
          </p:nvPr>
        </p:nvSpPr>
        <p:spPr>
          <a:xfrm>
            <a:off x="457200" y="1423988"/>
            <a:ext cx="3706813" cy="5133975"/>
          </a:xfr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Tree>
    <p:extLst>
      <p:ext uri="{BB962C8B-B14F-4D97-AF65-F5344CB8AC3E}">
        <p14:creationId xmlns:p14="http://schemas.microsoft.com/office/powerpoint/2010/main" val="845666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pic>
        <p:nvPicPr>
          <p:cNvPr id="3" name="Imagen 2" descr="foto-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
        <p:nvSpPr>
          <p:cNvPr id="6" name="Marcador de número de diapositiva 5"/>
          <p:cNvSpPr txBox="1">
            <a:spLocks/>
          </p:cNvSpPr>
          <p:nvPr userDrawn="1"/>
        </p:nvSpPr>
        <p:spPr>
          <a:xfrm>
            <a:off x="6553200" y="6361588"/>
            <a:ext cx="2133600" cy="365125"/>
          </a:xfrm>
          <a:prstGeom prst="rect">
            <a:avLst/>
          </a:prstGeom>
        </p:spPr>
        <p:txBody>
          <a:bodyPr vert="horz" lIns="91440" tIns="45720" rIns="91440" bIns="45720" rtlCol="0" anchor="ctr"/>
          <a:lstStyle>
            <a:defPPr>
              <a:defRPr lang="es-E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0A61985-2AB5-6A40-AEE0-586C3CC9D814}" type="slidenum">
              <a:rPr lang="es-ES" smtClean="0"/>
              <a:pPr/>
              <a:t>‹#›</a:t>
            </a:fld>
            <a:endParaRPr lang="es-ES" dirty="0"/>
          </a:p>
        </p:txBody>
      </p:sp>
      <p:sp>
        <p:nvSpPr>
          <p:cNvPr id="2" name="Título 1"/>
          <p:cNvSpPr>
            <a:spLocks noGrp="1"/>
          </p:cNvSpPr>
          <p:nvPr>
            <p:ph type="title" hasCustomPrompt="1"/>
          </p:nvPr>
        </p:nvSpPr>
        <p:spPr>
          <a:xfrm>
            <a:off x="457200" y="434214"/>
            <a:ext cx="8229600" cy="570905"/>
          </a:xfrm>
        </p:spPr>
        <p:txBody>
          <a:bodyPr/>
          <a:lstStyle>
            <a:lvl1pPr algn="l">
              <a:defRPr b="0" i="0">
                <a:latin typeface="Myriad Pro Light"/>
                <a:cs typeface="Myriad Pro Light"/>
              </a:defRPr>
            </a:lvl1pPr>
          </a:lstStyle>
          <a:p>
            <a:r>
              <a:rPr lang="es-ES_tradnl" dirty="0" smtClean="0"/>
              <a:t>CLIC PARA EDITAR TÍTULO</a:t>
            </a:r>
            <a:endParaRPr lang="es-ES" dirty="0"/>
          </a:p>
        </p:txBody>
      </p:sp>
      <p:cxnSp>
        <p:nvCxnSpPr>
          <p:cNvPr id="8" name="Conector recto 7"/>
          <p:cNvCxnSpPr/>
          <p:nvPr userDrawn="1"/>
        </p:nvCxnSpPr>
        <p:spPr>
          <a:xfrm>
            <a:off x="440410" y="1142384"/>
            <a:ext cx="3723603" cy="0"/>
          </a:xfrm>
          <a:prstGeom prst="line">
            <a:avLst/>
          </a:prstGeom>
          <a:ln>
            <a:solidFill>
              <a:srgbClr val="D8D8D8"/>
            </a:solidFill>
          </a:ln>
          <a:effectLst/>
        </p:spPr>
        <p:style>
          <a:lnRef idx="2">
            <a:schemeClr val="accent1"/>
          </a:lnRef>
          <a:fillRef idx="0">
            <a:schemeClr val="accent1"/>
          </a:fillRef>
          <a:effectRef idx="1">
            <a:schemeClr val="accent1"/>
          </a:effectRef>
          <a:fontRef idx="minor">
            <a:schemeClr val="tx1"/>
          </a:fontRef>
        </p:style>
      </p:cxnSp>
      <p:sp>
        <p:nvSpPr>
          <p:cNvPr id="4" name="Marcador de texto 3"/>
          <p:cNvSpPr>
            <a:spLocks noGrp="1"/>
          </p:cNvSpPr>
          <p:nvPr>
            <p:ph type="body" sz="quarter" idx="10"/>
          </p:nvPr>
        </p:nvSpPr>
        <p:spPr>
          <a:xfrm>
            <a:off x="457200" y="1423988"/>
            <a:ext cx="3706813" cy="5133975"/>
          </a:xfr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pic>
        <p:nvPicPr>
          <p:cNvPr id="11" name="Imagen 10" descr="Logotipo CITI-01.png"/>
          <p:cNvPicPr>
            <a:picLocks noChangeAspect="1"/>
          </p:cNvPicPr>
          <p:nvPr userDrawn="1"/>
        </p:nvPicPr>
        <p:blipFill rotWithShape="1">
          <a:blip r:embed="rId3">
            <a:extLst>
              <a:ext uri="{28A0092B-C50C-407E-A947-70E740481C1C}">
                <a14:useLocalDpi xmlns:a14="http://schemas.microsoft.com/office/drawing/2010/main" val="0"/>
              </a:ext>
            </a:extLst>
          </a:blip>
          <a:srcRect l="41422" t="23725" r="41005" b="52549"/>
          <a:stretch/>
        </p:blipFill>
        <p:spPr>
          <a:xfrm>
            <a:off x="7753861" y="172088"/>
            <a:ext cx="814449" cy="799705"/>
          </a:xfrm>
          <a:prstGeom prst="rect">
            <a:avLst/>
          </a:prstGeom>
        </p:spPr>
      </p:pic>
    </p:spTree>
    <p:extLst>
      <p:ext uri="{BB962C8B-B14F-4D97-AF65-F5344CB8AC3E}">
        <p14:creationId xmlns:p14="http://schemas.microsoft.com/office/powerpoint/2010/main" val="9979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En blanco">
    <p:spTree>
      <p:nvGrpSpPr>
        <p:cNvPr id="1" name=""/>
        <p:cNvGrpSpPr/>
        <p:nvPr/>
      </p:nvGrpSpPr>
      <p:grpSpPr>
        <a:xfrm>
          <a:off x="0" y="0"/>
          <a:ext cx="0" cy="0"/>
          <a:chOff x="0" y="0"/>
          <a:chExt cx="0" cy="0"/>
        </a:xfrm>
      </p:grpSpPr>
      <p:pic>
        <p:nvPicPr>
          <p:cNvPr id="5" name="Imagen 4" descr="foto2-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
        <p:nvSpPr>
          <p:cNvPr id="6" name="Marcador de número de diapositiva 5"/>
          <p:cNvSpPr txBox="1">
            <a:spLocks/>
          </p:cNvSpPr>
          <p:nvPr userDrawn="1"/>
        </p:nvSpPr>
        <p:spPr>
          <a:xfrm>
            <a:off x="6553200" y="6361588"/>
            <a:ext cx="2133600" cy="365125"/>
          </a:xfrm>
          <a:prstGeom prst="rect">
            <a:avLst/>
          </a:prstGeom>
        </p:spPr>
        <p:txBody>
          <a:bodyPr vert="horz" lIns="91440" tIns="45720" rIns="91440" bIns="45720" rtlCol="0" anchor="ctr"/>
          <a:lstStyle>
            <a:defPPr>
              <a:defRPr lang="es-E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0A61985-2AB5-6A40-AEE0-586C3CC9D814}" type="slidenum">
              <a:rPr lang="es-ES" smtClean="0"/>
              <a:pPr/>
              <a:t>‹#›</a:t>
            </a:fld>
            <a:endParaRPr lang="es-ES" dirty="0"/>
          </a:p>
        </p:txBody>
      </p:sp>
      <p:sp>
        <p:nvSpPr>
          <p:cNvPr id="2" name="Título 1"/>
          <p:cNvSpPr>
            <a:spLocks noGrp="1"/>
          </p:cNvSpPr>
          <p:nvPr>
            <p:ph type="title" hasCustomPrompt="1"/>
          </p:nvPr>
        </p:nvSpPr>
        <p:spPr>
          <a:xfrm>
            <a:off x="457200" y="434214"/>
            <a:ext cx="8229600" cy="570905"/>
          </a:xfrm>
        </p:spPr>
        <p:txBody>
          <a:bodyPr/>
          <a:lstStyle>
            <a:lvl1pPr algn="l">
              <a:defRPr b="0" i="0">
                <a:latin typeface="Myriad Pro Light"/>
                <a:cs typeface="Myriad Pro Light"/>
              </a:defRPr>
            </a:lvl1pPr>
          </a:lstStyle>
          <a:p>
            <a:r>
              <a:rPr lang="es-ES_tradnl" dirty="0" smtClean="0"/>
              <a:t>CLIC PARA EDITAR TÍTULO</a:t>
            </a:r>
            <a:endParaRPr lang="es-ES" dirty="0"/>
          </a:p>
        </p:txBody>
      </p:sp>
      <p:cxnSp>
        <p:nvCxnSpPr>
          <p:cNvPr id="8" name="Conector recto 7"/>
          <p:cNvCxnSpPr/>
          <p:nvPr userDrawn="1"/>
        </p:nvCxnSpPr>
        <p:spPr>
          <a:xfrm>
            <a:off x="440410" y="1142384"/>
            <a:ext cx="3723603" cy="0"/>
          </a:xfrm>
          <a:prstGeom prst="line">
            <a:avLst/>
          </a:prstGeom>
          <a:ln>
            <a:solidFill>
              <a:srgbClr val="D8D8D8"/>
            </a:solidFill>
          </a:ln>
          <a:effectLst/>
        </p:spPr>
        <p:style>
          <a:lnRef idx="2">
            <a:schemeClr val="accent1"/>
          </a:lnRef>
          <a:fillRef idx="0">
            <a:schemeClr val="accent1"/>
          </a:fillRef>
          <a:effectRef idx="1">
            <a:schemeClr val="accent1"/>
          </a:effectRef>
          <a:fontRef idx="minor">
            <a:schemeClr val="tx1"/>
          </a:fontRef>
        </p:style>
      </p:cxnSp>
      <p:sp>
        <p:nvSpPr>
          <p:cNvPr id="4" name="Marcador de texto 3"/>
          <p:cNvSpPr>
            <a:spLocks noGrp="1"/>
          </p:cNvSpPr>
          <p:nvPr>
            <p:ph type="body" sz="quarter" idx="10"/>
          </p:nvPr>
        </p:nvSpPr>
        <p:spPr>
          <a:xfrm>
            <a:off x="457200" y="1423988"/>
            <a:ext cx="3706813" cy="5133975"/>
          </a:xfr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pic>
        <p:nvPicPr>
          <p:cNvPr id="11" name="Imagen 10" descr="Logotipo CITI-01.png"/>
          <p:cNvPicPr>
            <a:picLocks noChangeAspect="1"/>
          </p:cNvPicPr>
          <p:nvPr userDrawn="1"/>
        </p:nvPicPr>
        <p:blipFill rotWithShape="1">
          <a:blip r:embed="rId3">
            <a:extLst>
              <a:ext uri="{28A0092B-C50C-407E-A947-70E740481C1C}">
                <a14:useLocalDpi xmlns:a14="http://schemas.microsoft.com/office/drawing/2010/main" val="0"/>
              </a:ext>
            </a:extLst>
          </a:blip>
          <a:srcRect l="41422" t="23725" r="41005" b="52549"/>
          <a:stretch/>
        </p:blipFill>
        <p:spPr>
          <a:xfrm>
            <a:off x="7753861" y="172088"/>
            <a:ext cx="814449" cy="799705"/>
          </a:xfrm>
          <a:prstGeom prst="rect">
            <a:avLst/>
          </a:prstGeom>
        </p:spPr>
      </p:pic>
    </p:spTree>
    <p:extLst>
      <p:ext uri="{BB962C8B-B14F-4D97-AF65-F5344CB8AC3E}">
        <p14:creationId xmlns:p14="http://schemas.microsoft.com/office/powerpoint/2010/main" val="27618950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0"/>
          </p:nvPr>
        </p:nvSpPr>
        <p:spPr/>
        <p:txBody>
          <a:bodyPr/>
          <a:lstStyle/>
          <a:p>
            <a:fld id="{90A61985-2AB5-6A40-AEE0-586C3CC9D814}" type="slidenum">
              <a:rPr lang="es-ES" smtClean="0"/>
              <a:t>‹#›</a:t>
            </a:fld>
            <a:endParaRPr lang="es-ES"/>
          </a:p>
        </p:txBody>
      </p:sp>
      <p:pic>
        <p:nvPicPr>
          <p:cNvPr id="8" name="Imagen 7" descr="o-CELL-PHONE-RADIATION-facebook-2.jpg"/>
          <p:cNvPicPr>
            <a:picLocks noChangeAspect="1"/>
          </p:cNvPicPr>
          <p:nvPr userDrawn="1"/>
        </p:nvPicPr>
        <p:blipFill rotWithShape="1">
          <a:blip r:embed="rId2">
            <a:extLst>
              <a:ext uri="{28A0092B-C50C-407E-A947-70E740481C1C}">
                <a14:useLocalDpi xmlns:a14="http://schemas.microsoft.com/office/drawing/2010/main" val="0"/>
              </a:ext>
            </a:extLst>
          </a:blip>
          <a:srcRect l="4284" r="29406"/>
          <a:stretch/>
        </p:blipFill>
        <p:spPr>
          <a:xfrm>
            <a:off x="2784" y="-17411"/>
            <a:ext cx="9141218" cy="6892822"/>
          </a:xfrm>
          <a:prstGeom prst="rect">
            <a:avLst/>
          </a:prstGeom>
        </p:spPr>
      </p:pic>
      <p:pic>
        <p:nvPicPr>
          <p:cNvPr id="9" name="Imagen 8" descr="CONTRAPORTADA-02.png"/>
          <p:cNvPicPr>
            <a:picLocks noChangeAspect="1"/>
          </p:cNvPicPr>
          <p:nvPr userDrawn="1"/>
        </p:nvPicPr>
        <p:blipFill rotWithShape="1">
          <a:blip r:embed="rId3">
            <a:extLst>
              <a:ext uri="{28A0092B-C50C-407E-A947-70E740481C1C}">
                <a14:useLocalDpi xmlns:a14="http://schemas.microsoft.com/office/drawing/2010/main" val="0"/>
              </a:ext>
            </a:extLst>
          </a:blip>
          <a:srcRect b="45757"/>
          <a:stretch/>
        </p:blipFill>
        <p:spPr>
          <a:xfrm>
            <a:off x="650368" y="17321"/>
            <a:ext cx="2564151" cy="732150"/>
          </a:xfrm>
          <a:prstGeom prst="rect">
            <a:avLst/>
          </a:prstGeom>
        </p:spPr>
      </p:pic>
      <p:pic>
        <p:nvPicPr>
          <p:cNvPr id="10" name="Imagen 9" descr="CONTRAPORTADA-02.png"/>
          <p:cNvPicPr>
            <a:picLocks noChangeAspect="1"/>
          </p:cNvPicPr>
          <p:nvPr userDrawn="1"/>
        </p:nvPicPr>
        <p:blipFill rotWithShape="1">
          <a:blip r:embed="rId3">
            <a:extLst>
              <a:ext uri="{28A0092B-C50C-407E-A947-70E740481C1C}">
                <a14:useLocalDpi xmlns:a14="http://schemas.microsoft.com/office/drawing/2010/main" val="0"/>
              </a:ext>
            </a:extLst>
          </a:blip>
          <a:srcRect t="71228" b="3579"/>
          <a:stretch/>
        </p:blipFill>
        <p:spPr>
          <a:xfrm>
            <a:off x="601790" y="749471"/>
            <a:ext cx="3244435" cy="430252"/>
          </a:xfrm>
          <a:prstGeom prst="rect">
            <a:avLst/>
          </a:prstGeom>
        </p:spPr>
      </p:pic>
      <p:pic>
        <p:nvPicPr>
          <p:cNvPr id="11" name="Imagen 10" descr="CONTRAPORTADA-0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50480" y="4932989"/>
            <a:ext cx="2038921" cy="1423361"/>
          </a:xfrm>
          <a:prstGeom prst="rect">
            <a:avLst/>
          </a:prstGeom>
        </p:spPr>
      </p:pic>
    </p:spTree>
    <p:extLst>
      <p:ext uri="{BB962C8B-B14F-4D97-AF65-F5344CB8AC3E}">
        <p14:creationId xmlns:p14="http://schemas.microsoft.com/office/powerpoint/2010/main" val="122000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pic>
        <p:nvPicPr>
          <p:cNvPr id="5" name="Imagen 4" descr="Contra-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100" y="0"/>
            <a:ext cx="8875059" cy="6858000"/>
          </a:xfrm>
          <a:prstGeom prst="rect">
            <a:avLst/>
          </a:prstGeom>
        </p:spPr>
      </p:pic>
    </p:spTree>
    <p:extLst>
      <p:ext uri="{BB962C8B-B14F-4D97-AF65-F5344CB8AC3E}">
        <p14:creationId xmlns:p14="http://schemas.microsoft.com/office/powerpoint/2010/main" val="2244515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grpSp>
        <p:nvGrpSpPr>
          <p:cNvPr id="11" name="Agrupar 10"/>
          <p:cNvGrpSpPr/>
          <p:nvPr userDrawn="1"/>
        </p:nvGrpSpPr>
        <p:grpSpPr>
          <a:xfrm>
            <a:off x="0" y="0"/>
            <a:ext cx="9144000" cy="6832805"/>
            <a:chOff x="0" y="17870"/>
            <a:chExt cx="9144000" cy="6832805"/>
          </a:xfrm>
        </p:grpSpPr>
        <p:pic>
          <p:nvPicPr>
            <p:cNvPr id="6" name="Imagen 5" descr="contorno-01.png"/>
            <p:cNvPicPr>
              <a:picLocks noChangeAspect="1"/>
            </p:cNvPicPr>
            <p:nvPr userDrawn="1"/>
          </p:nvPicPr>
          <p:blipFill rotWithShape="1">
            <a:blip r:embed="rId2">
              <a:extLst>
                <a:ext uri="{28A0092B-C50C-407E-A947-70E740481C1C}">
                  <a14:useLocalDpi xmlns:a14="http://schemas.microsoft.com/office/drawing/2010/main" val="0"/>
                </a:ext>
              </a:extLst>
            </a:blip>
            <a:srcRect l="9492"/>
            <a:stretch/>
          </p:blipFill>
          <p:spPr>
            <a:xfrm>
              <a:off x="646114" y="17870"/>
              <a:ext cx="8497886" cy="6832805"/>
            </a:xfrm>
            <a:prstGeom prst="rect">
              <a:avLst/>
            </a:prstGeom>
          </p:spPr>
        </p:pic>
        <p:pic>
          <p:nvPicPr>
            <p:cNvPr id="12" name="Imagen 11" descr="contorno-01.png"/>
            <p:cNvPicPr>
              <a:picLocks noChangeAspect="1"/>
            </p:cNvPicPr>
            <p:nvPr userDrawn="1"/>
          </p:nvPicPr>
          <p:blipFill rotWithShape="1">
            <a:blip r:embed="rId2">
              <a:extLst>
                <a:ext uri="{28A0092B-C50C-407E-A947-70E740481C1C}">
                  <a14:useLocalDpi xmlns:a14="http://schemas.microsoft.com/office/drawing/2010/main" val="0"/>
                </a:ext>
              </a:extLst>
            </a:blip>
            <a:srcRect l="278" r="92839"/>
            <a:stretch/>
          </p:blipFill>
          <p:spPr>
            <a:xfrm>
              <a:off x="0" y="17870"/>
              <a:ext cx="646114" cy="6832805"/>
            </a:xfrm>
            <a:prstGeom prst="rect">
              <a:avLst/>
            </a:prstGeom>
          </p:spPr>
        </p:pic>
      </p:grpSp>
      <p:pic>
        <p:nvPicPr>
          <p:cNvPr id="14" name="Imagen 13" descr="Logotipo CITI-negr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62812" y="1446392"/>
            <a:ext cx="1446214" cy="1756117"/>
          </a:xfrm>
          <a:prstGeom prst="rect">
            <a:avLst/>
          </a:prstGeom>
        </p:spPr>
      </p:pic>
      <p:sp>
        <p:nvSpPr>
          <p:cNvPr id="24" name="Título 23"/>
          <p:cNvSpPr>
            <a:spLocks noGrp="1"/>
          </p:cNvSpPr>
          <p:nvPr>
            <p:ph type="title" hasCustomPrompt="1"/>
          </p:nvPr>
        </p:nvSpPr>
        <p:spPr>
          <a:xfrm>
            <a:off x="3810134" y="4175444"/>
            <a:ext cx="4572523" cy="1143000"/>
          </a:xfrm>
        </p:spPr>
        <p:txBody>
          <a:bodyPr/>
          <a:lstStyle>
            <a:lvl1pPr>
              <a:defRPr sz="6000">
                <a:latin typeface="Aaargh Normal"/>
                <a:cs typeface="Aaargh Normal"/>
              </a:defRPr>
            </a:lvl1pPr>
          </a:lstStyle>
          <a:p>
            <a:r>
              <a:rPr lang="es-ES" dirty="0" smtClean="0"/>
              <a:t>TITULO</a:t>
            </a:r>
            <a:endParaRPr lang="es-ES" dirty="0"/>
          </a:p>
        </p:txBody>
      </p:sp>
      <p:sp>
        <p:nvSpPr>
          <p:cNvPr id="26" name="Marcador de texto 25"/>
          <p:cNvSpPr>
            <a:spLocks noGrp="1"/>
          </p:cNvSpPr>
          <p:nvPr>
            <p:ph type="body" sz="quarter" idx="10"/>
          </p:nvPr>
        </p:nvSpPr>
        <p:spPr>
          <a:xfrm>
            <a:off x="3810000" y="5476875"/>
            <a:ext cx="4572000" cy="517525"/>
          </a:xfrm>
        </p:spPr>
        <p:txBody>
          <a:bodyPr>
            <a:noAutofit/>
          </a:bodyPr>
          <a:lstStyle>
            <a:lvl1pPr marL="0" indent="0" algn="r">
              <a:buFontTx/>
              <a:buNone/>
              <a:defRPr sz="1100"/>
            </a:lvl1pPr>
            <a:lvl2pPr marL="457200" indent="0" algn="r">
              <a:buFontTx/>
              <a:buNone/>
              <a:defRPr sz="1100"/>
            </a:lvl2pPr>
            <a:lvl3pPr marL="914400" indent="0" algn="r">
              <a:buFontTx/>
              <a:buNone/>
              <a:defRPr sz="1100"/>
            </a:lvl3pPr>
            <a:lvl4pPr marL="1371600" indent="0" algn="r">
              <a:buFontTx/>
              <a:buNone/>
              <a:defRPr sz="1100"/>
            </a:lvl4pPr>
            <a:lvl5pPr marL="1828800" indent="0" algn="r">
              <a:buFontTx/>
              <a:buNone/>
              <a:defRPr sz="1100"/>
            </a:lvl5pPr>
          </a:lstStyle>
          <a:p>
            <a:pPr lvl="0"/>
            <a:r>
              <a:rPr lang="es-ES_tradnl" dirty="0" smtClean="0"/>
              <a:t>Haga clic para modificar el estilo de texto del patrón</a:t>
            </a:r>
          </a:p>
        </p:txBody>
      </p:sp>
      <p:grpSp>
        <p:nvGrpSpPr>
          <p:cNvPr id="39" name="Agrupar 38"/>
          <p:cNvGrpSpPr/>
          <p:nvPr userDrawn="1"/>
        </p:nvGrpSpPr>
        <p:grpSpPr>
          <a:xfrm>
            <a:off x="2869064" y="5425835"/>
            <a:ext cx="5735464" cy="51315"/>
            <a:chOff x="2869064" y="5425835"/>
            <a:chExt cx="5735464" cy="51315"/>
          </a:xfrm>
        </p:grpSpPr>
        <p:sp>
          <p:nvSpPr>
            <p:cNvPr id="20" name="Rombo 19"/>
            <p:cNvSpPr/>
            <p:nvPr userDrawn="1"/>
          </p:nvSpPr>
          <p:spPr>
            <a:xfrm>
              <a:off x="5696896" y="5425835"/>
              <a:ext cx="45814" cy="51315"/>
            </a:xfrm>
            <a:prstGeom prst="diamond">
              <a:avLst/>
            </a:prstGeom>
            <a:solidFill>
              <a:srgbClr val="4C4C4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1" name="Conector recto 20"/>
            <p:cNvCxnSpPr/>
            <p:nvPr userDrawn="1"/>
          </p:nvCxnSpPr>
          <p:spPr>
            <a:xfrm>
              <a:off x="2869064" y="5451493"/>
              <a:ext cx="2786223" cy="0"/>
            </a:xfrm>
            <a:prstGeom prst="line">
              <a:avLst/>
            </a:prstGeom>
            <a:ln w="3175" cmpd="sng">
              <a:solidFill>
                <a:srgbClr val="4C4C4C"/>
              </a:solidFill>
            </a:ln>
            <a:effectLst/>
          </p:spPr>
          <p:style>
            <a:lnRef idx="2">
              <a:schemeClr val="accent1"/>
            </a:lnRef>
            <a:fillRef idx="0">
              <a:schemeClr val="accent1"/>
            </a:fillRef>
            <a:effectRef idx="1">
              <a:schemeClr val="accent1"/>
            </a:effectRef>
            <a:fontRef idx="minor">
              <a:schemeClr val="tx1"/>
            </a:fontRef>
          </p:style>
        </p:cxnSp>
        <p:cxnSp>
          <p:nvCxnSpPr>
            <p:cNvPr id="34" name="Conector recto 33"/>
            <p:cNvCxnSpPr/>
            <p:nvPr userDrawn="1"/>
          </p:nvCxnSpPr>
          <p:spPr>
            <a:xfrm>
              <a:off x="5798116" y="5451493"/>
              <a:ext cx="2806412" cy="0"/>
            </a:xfrm>
            <a:prstGeom prst="line">
              <a:avLst/>
            </a:prstGeom>
            <a:ln w="3175" cmpd="sng">
              <a:solidFill>
                <a:srgbClr val="4C4C4C"/>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99454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sp>
        <p:nvSpPr>
          <p:cNvPr id="8" name="Título 7"/>
          <p:cNvSpPr>
            <a:spLocks noGrp="1"/>
          </p:cNvSpPr>
          <p:nvPr>
            <p:ph type="title" hasCustomPrompt="1"/>
          </p:nvPr>
        </p:nvSpPr>
        <p:spPr>
          <a:xfrm>
            <a:off x="476096" y="1606709"/>
            <a:ext cx="8229600" cy="858753"/>
          </a:xfrm>
        </p:spPr>
        <p:txBody>
          <a:bodyPr>
            <a:normAutofit/>
          </a:bodyPr>
          <a:lstStyle>
            <a:lvl1pPr>
              <a:defRPr sz="3600" b="0" i="0">
                <a:latin typeface="Myriad Pro Light"/>
                <a:cs typeface="Myriad Pro Light"/>
              </a:defRPr>
            </a:lvl1pPr>
          </a:lstStyle>
          <a:p>
            <a:r>
              <a:rPr lang="es-ES_tradnl" dirty="0" smtClean="0"/>
              <a:t>CLIC PARA EDITAR TÍTULO</a:t>
            </a:r>
            <a:endParaRPr lang="es-ES" dirty="0"/>
          </a:p>
        </p:txBody>
      </p:sp>
      <p:pic>
        <p:nvPicPr>
          <p:cNvPr id="3" name="Imagen 2" descr="LogotipoSimbolo-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83147" y="692601"/>
            <a:ext cx="715357" cy="728285"/>
          </a:xfrm>
          <a:prstGeom prst="rect">
            <a:avLst/>
          </a:prstGeom>
        </p:spPr>
      </p:pic>
      <p:grpSp>
        <p:nvGrpSpPr>
          <p:cNvPr id="14" name="Agrupar 13"/>
          <p:cNvGrpSpPr/>
          <p:nvPr userDrawn="1"/>
        </p:nvGrpSpPr>
        <p:grpSpPr>
          <a:xfrm>
            <a:off x="1711413" y="2321484"/>
            <a:ext cx="5735464" cy="51315"/>
            <a:chOff x="2869064" y="5425835"/>
            <a:chExt cx="5735464" cy="51315"/>
          </a:xfrm>
        </p:grpSpPr>
        <p:sp>
          <p:nvSpPr>
            <p:cNvPr id="15" name="Rombo 14"/>
            <p:cNvSpPr/>
            <p:nvPr userDrawn="1"/>
          </p:nvSpPr>
          <p:spPr>
            <a:xfrm>
              <a:off x="5696896" y="5425835"/>
              <a:ext cx="45814" cy="51315"/>
            </a:xfrm>
            <a:prstGeom prst="diamond">
              <a:avLst/>
            </a:prstGeom>
            <a:solidFill>
              <a:srgbClr val="4C4C4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16" name="Conector recto 15"/>
            <p:cNvCxnSpPr/>
            <p:nvPr userDrawn="1"/>
          </p:nvCxnSpPr>
          <p:spPr>
            <a:xfrm>
              <a:off x="2869064" y="5451493"/>
              <a:ext cx="2786223" cy="0"/>
            </a:xfrm>
            <a:prstGeom prst="line">
              <a:avLst/>
            </a:prstGeom>
            <a:ln w="3175" cmpd="sng">
              <a:solidFill>
                <a:srgbClr val="4C4C4C"/>
              </a:solidFill>
            </a:ln>
            <a:effectLst/>
          </p:spPr>
          <p:style>
            <a:lnRef idx="2">
              <a:schemeClr val="accent1"/>
            </a:lnRef>
            <a:fillRef idx="0">
              <a:schemeClr val="accent1"/>
            </a:fillRef>
            <a:effectRef idx="1">
              <a:schemeClr val="accent1"/>
            </a:effectRef>
            <a:fontRef idx="minor">
              <a:schemeClr val="tx1"/>
            </a:fontRef>
          </p:style>
        </p:cxnSp>
        <p:cxnSp>
          <p:nvCxnSpPr>
            <p:cNvPr id="17" name="Conector recto 16"/>
            <p:cNvCxnSpPr/>
            <p:nvPr userDrawn="1"/>
          </p:nvCxnSpPr>
          <p:spPr>
            <a:xfrm>
              <a:off x="5798116" y="5451493"/>
              <a:ext cx="2806412" cy="0"/>
            </a:xfrm>
            <a:prstGeom prst="line">
              <a:avLst/>
            </a:prstGeom>
            <a:ln w="3175" cmpd="sng">
              <a:solidFill>
                <a:srgbClr val="4C4C4C"/>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01800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lvl1pPr marL="342900" indent="-342900">
              <a:buClr>
                <a:schemeClr val="tx1">
                  <a:lumMod val="90000"/>
                  <a:lumOff val="10000"/>
                </a:schemeClr>
              </a:buClr>
              <a:buSzPct val="50000"/>
              <a:buFont typeface="Wingdings" charset="2"/>
              <a:buChar char="u"/>
              <a:defRPr b="0" i="0">
                <a:latin typeface="Myriad Pro Light"/>
                <a:cs typeface="Myriad Pro Light"/>
              </a:defRPr>
            </a:lvl1pPr>
            <a:lvl2pPr marL="742950" indent="-285750">
              <a:buClr>
                <a:schemeClr val="tx1">
                  <a:lumMod val="90000"/>
                  <a:lumOff val="10000"/>
                </a:schemeClr>
              </a:buClr>
              <a:buSzPct val="50000"/>
              <a:buFont typeface="Wingdings" charset="2"/>
              <a:buChar char="u"/>
              <a:defRPr b="0" i="0">
                <a:latin typeface="Myriad Pro Light"/>
                <a:cs typeface="Myriad Pro Light"/>
              </a:defRPr>
            </a:lvl2pPr>
            <a:lvl3pPr marL="1143000" indent="-228600">
              <a:buClr>
                <a:schemeClr val="tx1">
                  <a:lumMod val="90000"/>
                  <a:lumOff val="10000"/>
                </a:schemeClr>
              </a:buClr>
              <a:buSzPct val="50000"/>
              <a:buFont typeface="Wingdings" charset="2"/>
              <a:buChar char="u"/>
              <a:defRPr b="0" i="0">
                <a:latin typeface="Myriad Pro Light"/>
                <a:cs typeface="Myriad Pro Light"/>
              </a:defRPr>
            </a:lvl3pPr>
            <a:lvl4pPr marL="1600200" indent="-228600">
              <a:buClr>
                <a:schemeClr val="tx1">
                  <a:lumMod val="90000"/>
                  <a:lumOff val="10000"/>
                </a:schemeClr>
              </a:buClr>
              <a:buSzPct val="50000"/>
              <a:buFont typeface="Wingdings" charset="2"/>
              <a:buChar char="u"/>
              <a:defRPr b="0" i="0">
                <a:latin typeface="Myriad Pro Light"/>
                <a:cs typeface="Myriad Pro Light"/>
              </a:defRPr>
            </a:lvl4pPr>
            <a:lvl5pPr marL="2057400" indent="-228600">
              <a:buClr>
                <a:schemeClr val="tx1">
                  <a:lumMod val="90000"/>
                  <a:lumOff val="10000"/>
                </a:schemeClr>
              </a:buClr>
              <a:buSzPct val="50000"/>
              <a:buFont typeface="Wingdings" charset="2"/>
              <a:buChar char="u"/>
              <a:defRPr b="0" i="0">
                <a:latin typeface="Myriad Pro Light"/>
                <a:cs typeface="Myriad Pro Light"/>
              </a:defRPr>
            </a:lvl5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dirty="0"/>
          </a:p>
        </p:txBody>
      </p:sp>
      <p:sp>
        <p:nvSpPr>
          <p:cNvPr id="9" name="Título 1"/>
          <p:cNvSpPr>
            <a:spLocks noGrp="1"/>
          </p:cNvSpPr>
          <p:nvPr>
            <p:ph type="title" hasCustomPrompt="1"/>
          </p:nvPr>
        </p:nvSpPr>
        <p:spPr>
          <a:xfrm>
            <a:off x="457200" y="331318"/>
            <a:ext cx="7406995" cy="569483"/>
          </a:xfrm>
        </p:spPr>
        <p:txBody>
          <a:bodyPr/>
          <a:lstStyle>
            <a:lvl1pPr algn="l">
              <a:defRPr b="0" i="0">
                <a:solidFill>
                  <a:srgbClr val="4C4C4C"/>
                </a:solidFill>
                <a:latin typeface="Myriad Pro Light"/>
                <a:cs typeface="Myriad Pro Light"/>
              </a:defRPr>
            </a:lvl1pPr>
          </a:lstStyle>
          <a:p>
            <a:r>
              <a:rPr lang="es-ES_tradnl" dirty="0" smtClean="0"/>
              <a:t>CLIC PARA EDITAR TÍTULO</a:t>
            </a:r>
            <a:endParaRPr lang="es-ES" dirty="0"/>
          </a:p>
        </p:txBody>
      </p:sp>
      <p:pic>
        <p:nvPicPr>
          <p:cNvPr id="10" name="Imagen 9" descr="Logotipo CITI-01.png"/>
          <p:cNvPicPr>
            <a:picLocks noChangeAspect="1"/>
          </p:cNvPicPr>
          <p:nvPr userDrawn="1"/>
        </p:nvPicPr>
        <p:blipFill rotWithShape="1">
          <a:blip r:embed="rId2">
            <a:extLst>
              <a:ext uri="{28A0092B-C50C-407E-A947-70E740481C1C}">
                <a14:useLocalDpi xmlns:a14="http://schemas.microsoft.com/office/drawing/2010/main" val="0"/>
              </a:ext>
            </a:extLst>
          </a:blip>
          <a:srcRect l="41422" t="23725" r="41005" b="52549"/>
          <a:stretch/>
        </p:blipFill>
        <p:spPr>
          <a:xfrm>
            <a:off x="7753861" y="172088"/>
            <a:ext cx="814449" cy="799705"/>
          </a:xfrm>
          <a:prstGeom prst="rect">
            <a:avLst/>
          </a:prstGeom>
        </p:spPr>
      </p:pic>
      <p:cxnSp>
        <p:nvCxnSpPr>
          <p:cNvPr id="11" name="Conector recto 10"/>
          <p:cNvCxnSpPr/>
          <p:nvPr userDrawn="1"/>
        </p:nvCxnSpPr>
        <p:spPr>
          <a:xfrm>
            <a:off x="440410" y="1142384"/>
            <a:ext cx="8300481" cy="0"/>
          </a:xfrm>
          <a:prstGeom prst="line">
            <a:avLst/>
          </a:prstGeom>
          <a:ln>
            <a:solidFill>
              <a:srgbClr val="D8D8D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0220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57200" y="1600200"/>
            <a:ext cx="4038600" cy="4525963"/>
          </a:xfrm>
        </p:spPr>
        <p:txBody>
          <a:bodyPr/>
          <a:lstStyle>
            <a:lvl1pPr marL="342900" indent="-342900">
              <a:buClr>
                <a:schemeClr val="tx1">
                  <a:lumMod val="90000"/>
                  <a:lumOff val="10000"/>
                </a:schemeClr>
              </a:buClr>
              <a:buSzPct val="50000"/>
              <a:buFont typeface="Wingdings" charset="2"/>
              <a:buChar char="u"/>
              <a:defRPr sz="2800" b="0" i="0">
                <a:latin typeface="Myriad Pro Light"/>
                <a:cs typeface="Myriad Pro Light"/>
              </a:defRPr>
            </a:lvl1pPr>
            <a:lvl2pPr marL="742950" indent="-285750">
              <a:buClr>
                <a:schemeClr val="tx1">
                  <a:lumMod val="90000"/>
                  <a:lumOff val="10000"/>
                </a:schemeClr>
              </a:buClr>
              <a:buSzPct val="50000"/>
              <a:buFont typeface="Wingdings" charset="2"/>
              <a:buChar char="u"/>
              <a:defRPr sz="2400" b="0" i="0">
                <a:latin typeface="Myriad Pro Light"/>
                <a:cs typeface="Myriad Pro Light"/>
              </a:defRPr>
            </a:lvl2pPr>
            <a:lvl3pPr marL="1143000" indent="-228600">
              <a:buClr>
                <a:schemeClr val="tx1">
                  <a:lumMod val="90000"/>
                  <a:lumOff val="10000"/>
                </a:schemeClr>
              </a:buClr>
              <a:buSzPct val="50000"/>
              <a:buFont typeface="Wingdings" charset="2"/>
              <a:buChar char="u"/>
              <a:defRPr sz="2000" b="0" i="0">
                <a:latin typeface="Myriad Pro Light"/>
                <a:cs typeface="Myriad Pro Light"/>
              </a:defRPr>
            </a:lvl3pPr>
            <a:lvl4pPr marL="1600200" indent="-228600">
              <a:buClr>
                <a:schemeClr val="tx1">
                  <a:lumMod val="90000"/>
                  <a:lumOff val="10000"/>
                </a:schemeClr>
              </a:buClr>
              <a:buSzPct val="50000"/>
              <a:buFont typeface="Wingdings" charset="2"/>
              <a:buChar char="u"/>
              <a:defRPr sz="1800" b="0" i="0">
                <a:latin typeface="Myriad Pro Light"/>
                <a:cs typeface="Myriad Pro Light"/>
              </a:defRPr>
            </a:lvl4pPr>
            <a:lvl5pPr marL="2057400" indent="-228600">
              <a:buClr>
                <a:schemeClr val="tx1">
                  <a:lumMod val="90000"/>
                  <a:lumOff val="10000"/>
                </a:schemeClr>
              </a:buClr>
              <a:buSzPct val="50000"/>
              <a:buFont typeface="Wingdings" charset="2"/>
              <a:buChar char="u"/>
              <a:defRPr sz="1800" b="0" i="0">
                <a:latin typeface="Myriad Pro Light"/>
                <a:cs typeface="Myriad Pro Light"/>
              </a:defRPr>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dirty="0"/>
          </a:p>
        </p:txBody>
      </p:sp>
      <p:sp>
        <p:nvSpPr>
          <p:cNvPr id="4" name="Marcador de contenido 3"/>
          <p:cNvSpPr>
            <a:spLocks noGrp="1"/>
          </p:cNvSpPr>
          <p:nvPr>
            <p:ph sz="half" idx="2"/>
          </p:nvPr>
        </p:nvSpPr>
        <p:spPr>
          <a:xfrm>
            <a:off x="4648200" y="1600200"/>
            <a:ext cx="4038600" cy="4525963"/>
          </a:xfrm>
        </p:spPr>
        <p:txBody>
          <a:bodyPr/>
          <a:lstStyle>
            <a:lvl1pPr>
              <a:defRPr sz="2800" b="0" i="0">
                <a:latin typeface="Myriad Pro Light"/>
                <a:cs typeface="Myriad Pro Light"/>
              </a:defRPr>
            </a:lvl1pPr>
            <a:lvl2pPr>
              <a:defRPr sz="2400" b="0" i="0">
                <a:latin typeface="Myriad Pro Light"/>
                <a:cs typeface="Myriad Pro Light"/>
              </a:defRPr>
            </a:lvl2pPr>
            <a:lvl3pPr>
              <a:defRPr sz="2000" b="0" i="0">
                <a:latin typeface="Myriad Pro Light"/>
                <a:cs typeface="Myriad Pro Light"/>
              </a:defRPr>
            </a:lvl3pPr>
            <a:lvl4pPr>
              <a:defRPr sz="1800" b="0" i="0">
                <a:latin typeface="Myriad Pro Light"/>
                <a:cs typeface="Myriad Pro Light"/>
              </a:defRPr>
            </a:lvl4pPr>
            <a:lvl5pPr>
              <a:defRPr sz="1800" b="0" i="0">
                <a:latin typeface="Myriad Pro Light"/>
                <a:cs typeface="Myriad Pro Light"/>
              </a:defRPr>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dirty="0"/>
          </a:p>
        </p:txBody>
      </p:sp>
      <p:sp>
        <p:nvSpPr>
          <p:cNvPr id="11" name="Título 1"/>
          <p:cNvSpPr>
            <a:spLocks noGrp="1"/>
          </p:cNvSpPr>
          <p:nvPr>
            <p:ph type="title" hasCustomPrompt="1"/>
          </p:nvPr>
        </p:nvSpPr>
        <p:spPr>
          <a:xfrm>
            <a:off x="457200" y="331318"/>
            <a:ext cx="7406995" cy="569483"/>
          </a:xfrm>
        </p:spPr>
        <p:txBody>
          <a:bodyPr/>
          <a:lstStyle>
            <a:lvl1pPr algn="l">
              <a:defRPr b="0" i="0">
                <a:solidFill>
                  <a:srgbClr val="4C4C4C"/>
                </a:solidFill>
                <a:latin typeface="Myriad Pro Light"/>
                <a:cs typeface="Myriad Pro Light"/>
              </a:defRPr>
            </a:lvl1pPr>
          </a:lstStyle>
          <a:p>
            <a:r>
              <a:rPr lang="es-ES_tradnl" dirty="0" smtClean="0"/>
              <a:t>CLIC PARA EDITAR TÍTULO</a:t>
            </a:r>
            <a:endParaRPr lang="es-ES" dirty="0"/>
          </a:p>
        </p:txBody>
      </p:sp>
      <p:pic>
        <p:nvPicPr>
          <p:cNvPr id="13" name="Imagen 12" descr="Logotipo CITI-01.png"/>
          <p:cNvPicPr>
            <a:picLocks noChangeAspect="1"/>
          </p:cNvPicPr>
          <p:nvPr userDrawn="1"/>
        </p:nvPicPr>
        <p:blipFill rotWithShape="1">
          <a:blip r:embed="rId2">
            <a:extLst>
              <a:ext uri="{28A0092B-C50C-407E-A947-70E740481C1C}">
                <a14:useLocalDpi xmlns:a14="http://schemas.microsoft.com/office/drawing/2010/main" val="0"/>
              </a:ext>
            </a:extLst>
          </a:blip>
          <a:srcRect l="41422" t="23725" r="41005" b="52549"/>
          <a:stretch/>
        </p:blipFill>
        <p:spPr>
          <a:xfrm>
            <a:off x="7753861" y="172088"/>
            <a:ext cx="814449" cy="799705"/>
          </a:xfrm>
          <a:prstGeom prst="rect">
            <a:avLst/>
          </a:prstGeom>
        </p:spPr>
      </p:pic>
      <p:cxnSp>
        <p:nvCxnSpPr>
          <p:cNvPr id="14" name="Conector recto 13"/>
          <p:cNvCxnSpPr/>
          <p:nvPr userDrawn="1"/>
        </p:nvCxnSpPr>
        <p:spPr>
          <a:xfrm>
            <a:off x="440410" y="1142384"/>
            <a:ext cx="8300481" cy="0"/>
          </a:xfrm>
          <a:prstGeom prst="line">
            <a:avLst/>
          </a:prstGeom>
          <a:ln>
            <a:solidFill>
              <a:srgbClr val="D8D8D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1958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457200" y="331318"/>
            <a:ext cx="7406995" cy="569483"/>
          </a:xfrm>
        </p:spPr>
        <p:txBody>
          <a:bodyPr/>
          <a:lstStyle>
            <a:lvl1pPr algn="l">
              <a:defRPr b="0" i="0">
                <a:solidFill>
                  <a:srgbClr val="4C4C4C"/>
                </a:solidFill>
                <a:latin typeface="Myriad Pro Light"/>
                <a:cs typeface="Myriad Pro Light"/>
              </a:defRPr>
            </a:lvl1pPr>
          </a:lstStyle>
          <a:p>
            <a:r>
              <a:rPr lang="es-ES_tradnl" dirty="0" smtClean="0"/>
              <a:t>CLIC PARA EDITAR TÍTULO</a:t>
            </a:r>
            <a:endParaRPr lang="es-ES" dirty="0"/>
          </a:p>
        </p:txBody>
      </p:sp>
      <p:pic>
        <p:nvPicPr>
          <p:cNvPr id="9" name="Imagen 8" descr="Logotipo CITI-01.png"/>
          <p:cNvPicPr>
            <a:picLocks noChangeAspect="1"/>
          </p:cNvPicPr>
          <p:nvPr userDrawn="1"/>
        </p:nvPicPr>
        <p:blipFill rotWithShape="1">
          <a:blip r:embed="rId2">
            <a:extLst>
              <a:ext uri="{28A0092B-C50C-407E-A947-70E740481C1C}">
                <a14:useLocalDpi xmlns:a14="http://schemas.microsoft.com/office/drawing/2010/main" val="0"/>
              </a:ext>
            </a:extLst>
          </a:blip>
          <a:srcRect l="41422" t="23725" r="41005" b="52549"/>
          <a:stretch/>
        </p:blipFill>
        <p:spPr>
          <a:xfrm>
            <a:off x="7753861" y="172088"/>
            <a:ext cx="814449" cy="799705"/>
          </a:xfrm>
          <a:prstGeom prst="rect">
            <a:avLst/>
          </a:prstGeom>
        </p:spPr>
      </p:pic>
      <p:cxnSp>
        <p:nvCxnSpPr>
          <p:cNvPr id="10" name="Conector recto 9"/>
          <p:cNvCxnSpPr/>
          <p:nvPr userDrawn="1"/>
        </p:nvCxnSpPr>
        <p:spPr>
          <a:xfrm>
            <a:off x="440410" y="1142384"/>
            <a:ext cx="8300481" cy="0"/>
          </a:xfrm>
          <a:prstGeom prst="line">
            <a:avLst/>
          </a:prstGeom>
          <a:ln>
            <a:solidFill>
              <a:srgbClr val="D8D8D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8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pic>
        <p:nvPicPr>
          <p:cNvPr id="8" name="Imagen 7" descr="Logotipo CITI-01.png"/>
          <p:cNvPicPr>
            <a:picLocks noChangeAspect="1"/>
          </p:cNvPicPr>
          <p:nvPr userDrawn="1"/>
        </p:nvPicPr>
        <p:blipFill rotWithShape="1">
          <a:blip r:embed="rId2">
            <a:extLst>
              <a:ext uri="{28A0092B-C50C-407E-A947-70E740481C1C}">
                <a14:useLocalDpi xmlns:a14="http://schemas.microsoft.com/office/drawing/2010/main" val="0"/>
              </a:ext>
            </a:extLst>
          </a:blip>
          <a:srcRect l="41422" t="23725" r="41005" b="52549"/>
          <a:stretch/>
        </p:blipFill>
        <p:spPr>
          <a:xfrm>
            <a:off x="7753861" y="172088"/>
            <a:ext cx="814449" cy="799705"/>
          </a:xfrm>
          <a:prstGeom prst="rect">
            <a:avLst/>
          </a:prstGeom>
        </p:spPr>
      </p:pic>
    </p:spTree>
    <p:extLst>
      <p:ext uri="{BB962C8B-B14F-4D97-AF65-F5344CB8AC3E}">
        <p14:creationId xmlns:p14="http://schemas.microsoft.com/office/powerpoint/2010/main" val="822206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4" name="Imagen 3" descr="Logotipo CITI-01.png"/>
          <p:cNvPicPr>
            <a:picLocks noChangeAspect="1"/>
          </p:cNvPicPr>
          <p:nvPr userDrawn="1"/>
        </p:nvPicPr>
        <p:blipFill rotWithShape="1">
          <a:blip r:embed="rId2">
            <a:extLst>
              <a:ext uri="{28A0092B-C50C-407E-A947-70E740481C1C}">
                <a14:useLocalDpi xmlns:a14="http://schemas.microsoft.com/office/drawing/2010/main" val="0"/>
              </a:ext>
            </a:extLst>
          </a:blip>
          <a:srcRect l="41422" t="23725" r="41005" b="52549"/>
          <a:stretch/>
        </p:blipFill>
        <p:spPr>
          <a:xfrm>
            <a:off x="8061487" y="5556645"/>
            <a:ext cx="814449" cy="799705"/>
          </a:xfrm>
          <a:prstGeom prst="rect">
            <a:avLst/>
          </a:prstGeom>
        </p:spPr>
      </p:pic>
    </p:spTree>
    <p:extLst>
      <p:ext uri="{BB962C8B-B14F-4D97-AF65-F5344CB8AC3E}">
        <p14:creationId xmlns:p14="http://schemas.microsoft.com/office/powerpoint/2010/main" val="1115152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4" name="Título 1"/>
          <p:cNvSpPr>
            <a:spLocks noGrp="1"/>
          </p:cNvSpPr>
          <p:nvPr>
            <p:ph type="title" hasCustomPrompt="1"/>
          </p:nvPr>
        </p:nvSpPr>
        <p:spPr>
          <a:xfrm>
            <a:off x="1711412" y="434214"/>
            <a:ext cx="5735465" cy="570905"/>
          </a:xfrm>
        </p:spPr>
        <p:txBody>
          <a:bodyPr>
            <a:noAutofit/>
          </a:bodyPr>
          <a:lstStyle>
            <a:lvl1pPr algn="ctr">
              <a:defRPr sz="4000" b="0" i="0">
                <a:latin typeface="Myriad Pro Light"/>
                <a:cs typeface="Myriad Pro Light"/>
              </a:defRPr>
            </a:lvl1pPr>
          </a:lstStyle>
          <a:p>
            <a:r>
              <a:rPr lang="es-ES_tradnl" dirty="0" smtClean="0"/>
              <a:t>CLIC PARA EDITAR TÍTULO</a:t>
            </a:r>
            <a:endParaRPr lang="es-ES" dirty="0"/>
          </a:p>
        </p:txBody>
      </p:sp>
      <p:grpSp>
        <p:nvGrpSpPr>
          <p:cNvPr id="6" name="Agrupar 5"/>
          <p:cNvGrpSpPr/>
          <p:nvPr userDrawn="1"/>
        </p:nvGrpSpPr>
        <p:grpSpPr>
          <a:xfrm>
            <a:off x="3489646" y="1005119"/>
            <a:ext cx="2172127" cy="51315"/>
            <a:chOff x="4647297" y="5425835"/>
            <a:chExt cx="2172127" cy="51315"/>
          </a:xfrm>
          <a:solidFill>
            <a:srgbClr val="4B4B4A"/>
          </a:solidFill>
        </p:grpSpPr>
        <p:sp>
          <p:nvSpPr>
            <p:cNvPr id="7" name="Rombo 6"/>
            <p:cNvSpPr/>
            <p:nvPr userDrawn="1"/>
          </p:nvSpPr>
          <p:spPr>
            <a:xfrm>
              <a:off x="5696896" y="5425835"/>
              <a:ext cx="45814" cy="51315"/>
            </a:xfrm>
            <a:prstGeom prst="diamond">
              <a:avLst/>
            </a:prstGeom>
            <a:grpFill/>
            <a:ln>
              <a:solidFill>
                <a:srgbClr val="4B4B4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8" name="Conector recto 7"/>
            <p:cNvCxnSpPr/>
            <p:nvPr userDrawn="1"/>
          </p:nvCxnSpPr>
          <p:spPr>
            <a:xfrm>
              <a:off x="4647297" y="5451493"/>
              <a:ext cx="1007990" cy="0"/>
            </a:xfrm>
            <a:prstGeom prst="line">
              <a:avLst/>
            </a:prstGeom>
            <a:grpFill/>
            <a:ln w="3175" cmpd="sng">
              <a:solidFill>
                <a:srgbClr val="4B4B4A"/>
              </a:solidFill>
            </a:ln>
            <a:effectLst/>
          </p:spPr>
          <p:style>
            <a:lnRef idx="2">
              <a:schemeClr val="accent1"/>
            </a:lnRef>
            <a:fillRef idx="0">
              <a:schemeClr val="accent1"/>
            </a:fillRef>
            <a:effectRef idx="1">
              <a:schemeClr val="accent1"/>
            </a:effectRef>
            <a:fontRef idx="minor">
              <a:schemeClr val="tx1"/>
            </a:fontRef>
          </p:style>
        </p:cxnSp>
        <p:cxnSp>
          <p:nvCxnSpPr>
            <p:cNvPr id="9" name="Conector recto 8"/>
            <p:cNvCxnSpPr/>
            <p:nvPr userDrawn="1"/>
          </p:nvCxnSpPr>
          <p:spPr>
            <a:xfrm>
              <a:off x="5798116" y="5451493"/>
              <a:ext cx="1021308" cy="0"/>
            </a:xfrm>
            <a:prstGeom prst="line">
              <a:avLst/>
            </a:prstGeom>
            <a:grpFill/>
            <a:ln w="3175" cmpd="sng">
              <a:solidFill>
                <a:srgbClr val="4B4B4A"/>
              </a:solidFill>
            </a:ln>
            <a:effectLst/>
          </p:spPr>
          <p:style>
            <a:lnRef idx="2">
              <a:schemeClr val="accent1"/>
            </a:lnRef>
            <a:fillRef idx="0">
              <a:schemeClr val="accent1"/>
            </a:fillRef>
            <a:effectRef idx="1">
              <a:schemeClr val="accent1"/>
            </a:effectRef>
            <a:fontRef idx="minor">
              <a:schemeClr val="tx1"/>
            </a:fontRef>
          </p:style>
        </p:cxnSp>
      </p:grpSp>
      <p:sp>
        <p:nvSpPr>
          <p:cNvPr id="10" name="Rectángulo 9"/>
          <p:cNvSpPr/>
          <p:nvPr userDrawn="1"/>
        </p:nvSpPr>
        <p:spPr>
          <a:xfrm>
            <a:off x="-82312" y="0"/>
            <a:ext cx="82312" cy="6858000"/>
          </a:xfrm>
          <a:prstGeom prst="rect">
            <a:avLst/>
          </a:prstGeom>
          <a:solidFill>
            <a:srgbClr val="4B4B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11" name="Imagen 10" descr="Logotipo CITI-01.png"/>
          <p:cNvPicPr>
            <a:picLocks noChangeAspect="1"/>
          </p:cNvPicPr>
          <p:nvPr userDrawn="1"/>
        </p:nvPicPr>
        <p:blipFill rotWithShape="1">
          <a:blip r:embed="rId2">
            <a:extLst>
              <a:ext uri="{28A0092B-C50C-407E-A947-70E740481C1C}">
                <a14:useLocalDpi xmlns:a14="http://schemas.microsoft.com/office/drawing/2010/main" val="0"/>
              </a:ext>
            </a:extLst>
          </a:blip>
          <a:srcRect l="41422" t="23725" r="41005" b="52549"/>
          <a:stretch/>
        </p:blipFill>
        <p:spPr>
          <a:xfrm>
            <a:off x="7753861" y="172088"/>
            <a:ext cx="814449" cy="799705"/>
          </a:xfrm>
          <a:prstGeom prst="rect">
            <a:avLst/>
          </a:prstGeom>
        </p:spPr>
      </p:pic>
    </p:spTree>
    <p:extLst>
      <p:ext uri="{BB962C8B-B14F-4D97-AF65-F5344CB8AC3E}">
        <p14:creationId xmlns:p14="http://schemas.microsoft.com/office/powerpoint/2010/main" val="3469870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 para editar título</a:t>
            </a:r>
            <a:endParaRPr lang="es-ES"/>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 dirty="0"/>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A61985-2AB5-6A40-AEE0-586C3CC9D814}" type="slidenum">
              <a:rPr lang="es-ES" smtClean="0"/>
              <a:t>‹#›</a:t>
            </a:fld>
            <a:endParaRPr lang="es-ES"/>
          </a:p>
        </p:txBody>
      </p:sp>
    </p:spTree>
    <p:extLst>
      <p:ext uri="{BB962C8B-B14F-4D97-AF65-F5344CB8AC3E}">
        <p14:creationId xmlns:p14="http://schemas.microsoft.com/office/powerpoint/2010/main" val="3090304516"/>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62" r:id="rId3"/>
    <p:sldLayoutId id="2147483650" r:id="rId4"/>
    <p:sldLayoutId id="2147483652" r:id="rId5"/>
    <p:sldLayoutId id="2147483654" r:id="rId6"/>
    <p:sldLayoutId id="2147483655" r:id="rId7"/>
    <p:sldLayoutId id="2147483658" r:id="rId8"/>
    <p:sldLayoutId id="2147483659" r:id="rId9"/>
    <p:sldLayoutId id="2147483669" r:id="rId10"/>
    <p:sldLayoutId id="2147483666" r:id="rId11"/>
    <p:sldLayoutId id="2147483667" r:id="rId12"/>
    <p:sldLayoutId id="2147483668" r:id="rId13"/>
    <p:sldLayoutId id="2147483664" r:id="rId14"/>
    <p:sldLayoutId id="2147483656" r:id="rId15"/>
  </p:sldLayoutIdLst>
  <p:txStyles>
    <p:titleStyle>
      <a:lvl1pPr algn="ctr" defTabSz="457200" rtl="0" eaLnBrk="1" latinLnBrk="0" hangingPunct="1">
        <a:spcBef>
          <a:spcPct val="0"/>
        </a:spcBef>
        <a:buNone/>
        <a:defRPr sz="4400" b="0" i="0" kern="1200">
          <a:solidFill>
            <a:schemeClr val="tx1"/>
          </a:solidFill>
          <a:latin typeface="Myriad Pro"/>
          <a:ea typeface="+mj-ea"/>
          <a:cs typeface="Myriad Pro"/>
        </a:defRPr>
      </a:lvl1pPr>
    </p:titleStyle>
    <p:bodyStyle>
      <a:lvl1pPr marL="342900" indent="-342900" algn="l" defTabSz="457200" rtl="0" eaLnBrk="1" latinLnBrk="0" hangingPunct="1">
        <a:spcBef>
          <a:spcPct val="20000"/>
        </a:spcBef>
        <a:buClr>
          <a:schemeClr val="tx1">
            <a:lumMod val="90000"/>
            <a:lumOff val="10000"/>
          </a:schemeClr>
        </a:buClr>
        <a:buSzPct val="50000"/>
        <a:buFont typeface="Wingdings" charset="2"/>
        <a:buChar char="u"/>
        <a:defRPr sz="3200" b="0" i="0" kern="1200">
          <a:solidFill>
            <a:schemeClr val="tx1"/>
          </a:solidFill>
          <a:latin typeface="Myriad Pro Light"/>
          <a:ea typeface="+mn-ea"/>
          <a:cs typeface="Myriad Pro Light"/>
        </a:defRPr>
      </a:lvl1pPr>
      <a:lvl2pPr marL="742950" indent="-285750" algn="l" defTabSz="457200" rtl="0" eaLnBrk="1" latinLnBrk="0" hangingPunct="1">
        <a:spcBef>
          <a:spcPct val="20000"/>
        </a:spcBef>
        <a:buClr>
          <a:schemeClr val="tx1">
            <a:lumMod val="90000"/>
            <a:lumOff val="10000"/>
          </a:schemeClr>
        </a:buClr>
        <a:buSzPct val="50000"/>
        <a:buFont typeface="Wingdings" charset="2"/>
        <a:buChar char="u"/>
        <a:defRPr sz="2800" b="0" i="0" kern="1200">
          <a:solidFill>
            <a:schemeClr val="tx1"/>
          </a:solidFill>
          <a:latin typeface="Myriad Pro Light"/>
          <a:ea typeface="+mn-ea"/>
          <a:cs typeface="Myriad Pro Light"/>
        </a:defRPr>
      </a:lvl2pPr>
      <a:lvl3pPr marL="1143000" indent="-228600" algn="l" defTabSz="457200" rtl="0" eaLnBrk="1" latinLnBrk="0" hangingPunct="1">
        <a:spcBef>
          <a:spcPct val="20000"/>
        </a:spcBef>
        <a:buClr>
          <a:schemeClr val="tx1">
            <a:lumMod val="90000"/>
            <a:lumOff val="10000"/>
          </a:schemeClr>
        </a:buClr>
        <a:buSzPct val="50000"/>
        <a:buFont typeface="Wingdings" charset="2"/>
        <a:buChar char="u"/>
        <a:defRPr sz="2400" b="0" i="0" kern="1200">
          <a:solidFill>
            <a:schemeClr val="tx1"/>
          </a:solidFill>
          <a:latin typeface="Myriad Pro Light"/>
          <a:ea typeface="+mn-ea"/>
          <a:cs typeface="Myriad Pro Light"/>
        </a:defRPr>
      </a:lvl3pPr>
      <a:lvl4pPr marL="1600200" indent="-228600" algn="l" defTabSz="457200" rtl="0" eaLnBrk="1" latinLnBrk="0" hangingPunct="1">
        <a:spcBef>
          <a:spcPct val="20000"/>
        </a:spcBef>
        <a:buClr>
          <a:schemeClr val="tx1">
            <a:lumMod val="90000"/>
            <a:lumOff val="10000"/>
          </a:schemeClr>
        </a:buClr>
        <a:buSzPct val="50000"/>
        <a:buFont typeface="Wingdings" charset="2"/>
        <a:buChar char="u"/>
        <a:defRPr sz="2000" b="0" i="0" kern="1200">
          <a:solidFill>
            <a:schemeClr val="tx1"/>
          </a:solidFill>
          <a:latin typeface="Myriad Pro Light"/>
          <a:ea typeface="+mn-ea"/>
          <a:cs typeface="Myriad Pro Light"/>
        </a:defRPr>
      </a:lvl4pPr>
      <a:lvl5pPr marL="2057400" indent="-228600" algn="l" defTabSz="457200" rtl="0" eaLnBrk="1" latinLnBrk="0" hangingPunct="1">
        <a:spcBef>
          <a:spcPct val="20000"/>
        </a:spcBef>
        <a:buClr>
          <a:schemeClr val="tx1">
            <a:lumMod val="90000"/>
            <a:lumOff val="10000"/>
          </a:schemeClr>
        </a:buClr>
        <a:buSzPct val="50000"/>
        <a:buFont typeface="Wingdings" charset="2"/>
        <a:buChar char="u"/>
        <a:defRPr sz="2000" b="0" i="0" kern="1200">
          <a:solidFill>
            <a:schemeClr val="tx1"/>
          </a:solidFill>
          <a:latin typeface="Myriad Pro Light"/>
          <a:ea typeface="+mn-ea"/>
          <a:cs typeface="Myriad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Flujos de Trabajo CITI- OPM</a:t>
            </a:r>
            <a:endParaRPr lang="es-ES" dirty="0"/>
          </a:p>
        </p:txBody>
      </p:sp>
    </p:spTree>
    <p:extLst>
      <p:ext uri="{BB962C8B-B14F-4D97-AF65-F5344CB8AC3E}">
        <p14:creationId xmlns:p14="http://schemas.microsoft.com/office/powerpoint/2010/main" val="29801231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1477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fontScale="90000"/>
          </a:bodyPr>
          <a:lstStyle/>
          <a:p>
            <a:r>
              <a:rPr lang="es-ES" dirty="0" smtClean="0"/>
              <a:t>Flujograma</a:t>
            </a:r>
            <a:endParaRPr lang="es-ES" dirty="0"/>
          </a:p>
        </p:txBody>
      </p:sp>
      <p:pic>
        <p:nvPicPr>
          <p:cNvPr id="6" name="Picture 5"/>
          <p:cNvPicPr>
            <a:picLocks noChangeAspect="1"/>
          </p:cNvPicPr>
          <p:nvPr/>
        </p:nvPicPr>
        <p:blipFill>
          <a:blip r:embed="rId2"/>
          <a:stretch>
            <a:fillRect/>
          </a:stretch>
        </p:blipFill>
        <p:spPr>
          <a:xfrm>
            <a:off x="190500" y="1356165"/>
            <a:ext cx="8895416" cy="5085469"/>
          </a:xfrm>
          <a:prstGeom prst="rect">
            <a:avLst/>
          </a:prstGeom>
          <a:ln>
            <a:solidFill>
              <a:schemeClr val="bg2"/>
            </a:solidFill>
          </a:ln>
        </p:spPr>
      </p:pic>
    </p:spTree>
    <p:extLst>
      <p:ext uri="{BB962C8B-B14F-4D97-AF65-F5344CB8AC3E}">
        <p14:creationId xmlns:p14="http://schemas.microsoft.com/office/powerpoint/2010/main" val="38909588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6796172" y="2273409"/>
            <a:ext cx="2347828" cy="3327291"/>
          </a:xfrm>
          <a:prstGeom prst="rect">
            <a:avLst/>
          </a:prstGeom>
        </p:spPr>
      </p:pic>
      <p:sp>
        <p:nvSpPr>
          <p:cNvPr id="4" name="Título 3"/>
          <p:cNvSpPr>
            <a:spLocks noGrp="1"/>
          </p:cNvSpPr>
          <p:nvPr>
            <p:ph type="title"/>
          </p:nvPr>
        </p:nvSpPr>
        <p:spPr/>
        <p:txBody>
          <a:bodyPr>
            <a:normAutofit fontScale="90000"/>
          </a:bodyPr>
          <a:lstStyle/>
          <a:p>
            <a:pPr>
              <a:tabLst>
                <a:tab pos="3543300" algn="l"/>
              </a:tabLst>
            </a:pPr>
            <a:r>
              <a:rPr lang="es-ES" dirty="0" smtClean="0"/>
              <a:t>Descripción de Actividades. </a:t>
            </a:r>
            <a:endParaRPr lang="es-ES" dirty="0"/>
          </a:p>
        </p:txBody>
      </p:sp>
      <p:sp>
        <p:nvSpPr>
          <p:cNvPr id="6" name="TextBox 5"/>
          <p:cNvSpPr txBox="1"/>
          <p:nvPr/>
        </p:nvSpPr>
        <p:spPr>
          <a:xfrm>
            <a:off x="457200" y="2413000"/>
            <a:ext cx="6019800" cy="830997"/>
          </a:xfrm>
          <a:prstGeom prst="rect">
            <a:avLst/>
          </a:prstGeom>
          <a:noFill/>
        </p:spPr>
        <p:txBody>
          <a:bodyPr wrap="square" rtlCol="0">
            <a:spAutoFit/>
          </a:bodyPr>
          <a:lstStyle/>
          <a:p>
            <a:r>
              <a:rPr lang="es-MX" sz="1600" dirty="0" smtClean="0">
                <a:latin typeface="Myriad Pro Light" panose="020B0403030403020204" pitchFamily="34" charset="0"/>
              </a:rPr>
              <a:t>1. Se establecen los requerimientos por parte de</a:t>
            </a:r>
            <a:r>
              <a:rPr lang="en-US" sz="1600" dirty="0" smtClean="0">
                <a:latin typeface="Myriad Pro Light" panose="020B0403030403020204" pitchFamily="34" charset="0"/>
              </a:rPr>
              <a:t> OPM</a:t>
            </a:r>
            <a:r>
              <a:rPr lang="es-419" sz="1600" dirty="0" smtClean="0">
                <a:latin typeface="Myriad Pro Light" panose="020B0403030403020204" pitchFamily="34" charset="0"/>
              </a:rPr>
              <a:t>, el </a:t>
            </a:r>
            <a:r>
              <a:rPr lang="en-US" sz="1600" dirty="0" smtClean="0">
                <a:latin typeface="Myriad Pro Light" panose="020B0403030403020204" pitchFamily="34" charset="0"/>
              </a:rPr>
              <a:t>Development Analyst</a:t>
            </a:r>
            <a:r>
              <a:rPr lang="es-MX" sz="1600" dirty="0" smtClean="0">
                <a:latin typeface="Myriad Pro Light" panose="020B0403030403020204" pitchFamily="34" charset="0"/>
              </a:rPr>
              <a:t> registra los requerimientos en el documento de especificación de requerimientos..</a:t>
            </a:r>
            <a:endParaRPr lang="es-MX" sz="1600" dirty="0">
              <a:latin typeface="Myriad Pro Light" panose="020B0403030403020204" pitchFamily="34" charset="0"/>
            </a:endParaRPr>
          </a:p>
        </p:txBody>
      </p:sp>
      <p:sp>
        <p:nvSpPr>
          <p:cNvPr id="7" name="TextBox 6"/>
          <p:cNvSpPr txBox="1"/>
          <p:nvPr/>
        </p:nvSpPr>
        <p:spPr>
          <a:xfrm>
            <a:off x="457200" y="4089400"/>
            <a:ext cx="6019800" cy="1323439"/>
          </a:xfrm>
          <a:prstGeom prst="rect">
            <a:avLst/>
          </a:prstGeom>
          <a:noFill/>
        </p:spPr>
        <p:txBody>
          <a:bodyPr wrap="square" rtlCol="0">
            <a:spAutoFit/>
          </a:bodyPr>
          <a:lstStyle/>
          <a:p>
            <a:r>
              <a:rPr lang="es-MX" sz="1600" dirty="0" smtClean="0">
                <a:latin typeface="Myriad Pro Light" panose="020B0403030403020204" pitchFamily="34" charset="0"/>
              </a:rPr>
              <a:t>2.El equipo de desarrollo  elabora el </a:t>
            </a:r>
            <a:r>
              <a:rPr lang="es-MX" sz="1600" dirty="0" err="1" smtClean="0">
                <a:latin typeface="Myriad Pro Light" panose="020B0403030403020204" pitchFamily="34" charset="0"/>
              </a:rPr>
              <a:t>product</a:t>
            </a:r>
            <a:r>
              <a:rPr lang="es-MX" sz="1600" dirty="0" smtClean="0">
                <a:latin typeface="Myriad Pro Light" panose="020B0403030403020204" pitchFamily="34" charset="0"/>
              </a:rPr>
              <a:t> </a:t>
            </a:r>
            <a:r>
              <a:rPr lang="es-MX" sz="1600" dirty="0" err="1" smtClean="0">
                <a:latin typeface="Myriad Pro Light" panose="020B0403030403020204" pitchFamily="34" charset="0"/>
              </a:rPr>
              <a:t>backlog</a:t>
            </a:r>
            <a:r>
              <a:rPr lang="es-MX" sz="1600" dirty="0" smtClean="0">
                <a:latin typeface="Myriad Pro Light" panose="020B0403030403020204" pitchFamily="34" charset="0"/>
              </a:rPr>
              <a:t>, en donde se en listan los requisitos funcionales y no funcionales priorizados por el valor de cada requerimiento, estos requerimientos pueden ser cambiantes durante la vida del proyecto,  así mismo el </a:t>
            </a:r>
            <a:r>
              <a:rPr lang="es-MX" sz="1600" dirty="0" err="1" smtClean="0">
                <a:latin typeface="Myriad Pro Light" panose="020B0403030403020204" pitchFamily="34" charset="0"/>
              </a:rPr>
              <a:t>Development</a:t>
            </a:r>
            <a:r>
              <a:rPr lang="es-MX" sz="1600" dirty="0" smtClean="0">
                <a:latin typeface="Myriad Pro Light" panose="020B0403030403020204" pitchFamily="34" charset="0"/>
              </a:rPr>
              <a:t> Project Manager  establece  un plan de trabajo, </a:t>
            </a:r>
            <a:endParaRPr lang="es-MX" sz="1600" dirty="0">
              <a:latin typeface="Myriad Pro Light" panose="020B0403030403020204" pitchFamily="34" charset="0"/>
            </a:endParaRPr>
          </a:p>
        </p:txBody>
      </p:sp>
    </p:spTree>
    <p:extLst>
      <p:ext uri="{BB962C8B-B14F-4D97-AF65-F5344CB8AC3E}">
        <p14:creationId xmlns:p14="http://schemas.microsoft.com/office/powerpoint/2010/main" val="13661578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Descripción de Actividades. </a:t>
            </a:r>
          </a:p>
        </p:txBody>
      </p:sp>
      <p:sp>
        <p:nvSpPr>
          <p:cNvPr id="3" name="Rectangle 2"/>
          <p:cNvSpPr/>
          <p:nvPr/>
        </p:nvSpPr>
        <p:spPr>
          <a:xfrm>
            <a:off x="265335" y="2492058"/>
            <a:ext cx="5537200" cy="2554545"/>
          </a:xfrm>
          <a:prstGeom prst="rect">
            <a:avLst/>
          </a:prstGeom>
        </p:spPr>
        <p:txBody>
          <a:bodyPr wrap="square">
            <a:spAutoFit/>
          </a:bodyPr>
          <a:lstStyle/>
          <a:p>
            <a:r>
              <a:rPr lang="en-US" dirty="0" smtClean="0">
                <a:solidFill>
                  <a:srgbClr val="000000"/>
                </a:solidFill>
                <a:latin typeface="Myriad Pro Light" panose="020B0403030403020204" pitchFamily="34" charset="0"/>
              </a:rPr>
              <a:t>4</a:t>
            </a:r>
            <a:r>
              <a:rPr lang="es-MX" dirty="0" smtClean="0">
                <a:solidFill>
                  <a:srgbClr val="000000"/>
                </a:solidFill>
                <a:latin typeface="Myriad Pro Light" panose="020B0403030403020204" pitchFamily="34" charset="0"/>
              </a:rPr>
              <a:t>. Los </a:t>
            </a:r>
            <a:r>
              <a:rPr lang="es-MX" dirty="0" err="1" smtClean="0">
                <a:solidFill>
                  <a:srgbClr val="000000"/>
                </a:solidFill>
                <a:latin typeface="Myriad Pro Light" panose="020B0403030403020204" pitchFamily="34" charset="0"/>
              </a:rPr>
              <a:t>Developer’s</a:t>
            </a:r>
            <a:r>
              <a:rPr lang="es-MX" dirty="0" smtClean="0">
                <a:solidFill>
                  <a:srgbClr val="000000"/>
                </a:solidFill>
                <a:latin typeface="Myriad Pro Light" panose="020B0403030403020204" pitchFamily="34" charset="0"/>
              </a:rPr>
              <a:t> realizan el desarrollo de cada Sprint, duración recomendada menor a un mes y nunca mayor a 6 semanas, dentro de este rango se considera aceptable y razonable</a:t>
            </a:r>
            <a:r>
              <a:rPr lang="en-US" dirty="0" smtClean="0">
                <a:solidFill>
                  <a:srgbClr val="000000"/>
                </a:solidFill>
                <a:latin typeface="Myriad Pro Light" panose="020B0403030403020204" pitchFamily="34" charset="0"/>
              </a:rPr>
              <a:t>.</a:t>
            </a:r>
            <a:r>
              <a:rPr lang="es-MX" dirty="0" smtClean="0">
                <a:solidFill>
                  <a:srgbClr val="000000"/>
                </a:solidFill>
                <a:latin typeface="Myriad Pro Light" panose="020B0403030403020204" pitchFamily="34" charset="0"/>
              </a:rPr>
              <a:t> Así mismo se llevara un </a:t>
            </a:r>
            <a:r>
              <a:rPr lang="es-MX" dirty="0" err="1" smtClean="0">
                <a:solidFill>
                  <a:srgbClr val="000000"/>
                </a:solidFill>
                <a:latin typeface="Myriad Pro Light" panose="020B0403030403020204" pitchFamily="34" charset="0"/>
              </a:rPr>
              <a:t>scrum</a:t>
            </a:r>
            <a:r>
              <a:rPr lang="es-MX" dirty="0" smtClean="0">
                <a:solidFill>
                  <a:srgbClr val="000000"/>
                </a:solidFill>
                <a:latin typeface="Myriad Pro Light" panose="020B0403030403020204" pitchFamily="34" charset="0"/>
              </a:rPr>
              <a:t> diario de no mayor a 15  min donde cada miembro de trabajo expone lo que se realizo el día anterior. Lo que va a hacer el día de hoy, si tiene o prevé problemas y se actualizo la pila de </a:t>
            </a:r>
            <a:r>
              <a:rPr lang="es-MX" dirty="0" err="1" smtClean="0">
                <a:solidFill>
                  <a:srgbClr val="000000"/>
                </a:solidFill>
                <a:latin typeface="Myriad Pro Light" panose="020B0403030403020204" pitchFamily="34" charset="0"/>
              </a:rPr>
              <a:t>product</a:t>
            </a:r>
            <a:r>
              <a:rPr lang="es-MX" dirty="0" smtClean="0">
                <a:solidFill>
                  <a:srgbClr val="000000"/>
                </a:solidFill>
                <a:latin typeface="Myriad Pro Light" panose="020B0403030403020204" pitchFamily="34" charset="0"/>
              </a:rPr>
              <a:t> </a:t>
            </a:r>
            <a:r>
              <a:rPr lang="es-MX" dirty="0" err="1" smtClean="0">
                <a:solidFill>
                  <a:srgbClr val="000000"/>
                </a:solidFill>
                <a:latin typeface="Myriad Pro Light" panose="020B0403030403020204" pitchFamily="34" charset="0"/>
              </a:rPr>
              <a:t>backlog</a:t>
            </a:r>
            <a:r>
              <a:rPr lang="es-MX" dirty="0" smtClean="0">
                <a:solidFill>
                  <a:srgbClr val="000000"/>
                </a:solidFill>
                <a:latin typeface="Myriad Pro Light" panose="020B0403030403020204" pitchFamily="34" charset="0"/>
              </a:rPr>
              <a:t>.</a:t>
            </a:r>
          </a:p>
          <a:p>
            <a:endParaRPr lang="es-MX" sz="1600" dirty="0"/>
          </a:p>
        </p:txBody>
      </p:sp>
      <p:pic>
        <p:nvPicPr>
          <p:cNvPr id="4" name="Picture 3"/>
          <p:cNvPicPr>
            <a:picLocks noChangeAspect="1"/>
          </p:cNvPicPr>
          <p:nvPr/>
        </p:nvPicPr>
        <p:blipFill rotWithShape="1">
          <a:blip r:embed="rId2"/>
          <a:srcRect l="13538" t="-636" r="-13538" b="636"/>
          <a:stretch/>
        </p:blipFill>
        <p:spPr>
          <a:xfrm>
            <a:off x="6015038" y="1414840"/>
            <a:ext cx="3377058" cy="4490660"/>
          </a:xfrm>
          <a:prstGeom prst="rect">
            <a:avLst/>
          </a:prstGeom>
          <a:ln>
            <a:solidFill>
              <a:schemeClr val="bg2"/>
            </a:solidFill>
          </a:ln>
        </p:spPr>
      </p:pic>
      <p:sp>
        <p:nvSpPr>
          <p:cNvPr id="5" name="Rectangle 4"/>
          <p:cNvSpPr/>
          <p:nvPr/>
        </p:nvSpPr>
        <p:spPr>
          <a:xfrm>
            <a:off x="265335" y="1155927"/>
            <a:ext cx="5602748" cy="1477328"/>
          </a:xfrm>
          <a:prstGeom prst="rect">
            <a:avLst/>
          </a:prstGeom>
        </p:spPr>
        <p:txBody>
          <a:bodyPr wrap="square">
            <a:spAutoFit/>
          </a:bodyPr>
          <a:lstStyle/>
          <a:p>
            <a:r>
              <a:rPr lang="es-MX" dirty="0">
                <a:solidFill>
                  <a:srgbClr val="000000"/>
                </a:solidFill>
                <a:latin typeface="Myriad Pro Light" panose="020B0403030403020204" pitchFamily="34" charset="0"/>
              </a:rPr>
              <a:t>3. El </a:t>
            </a:r>
            <a:r>
              <a:rPr lang="es-MX" dirty="0" smtClean="0">
                <a:solidFill>
                  <a:srgbClr val="000000"/>
                </a:solidFill>
                <a:latin typeface="Myriad Pro Light" panose="020B0403030403020204" pitchFamily="34" charset="0"/>
              </a:rPr>
              <a:t>equipo </a:t>
            </a:r>
            <a:r>
              <a:rPr lang="es-MX" dirty="0">
                <a:solidFill>
                  <a:srgbClr val="000000"/>
                </a:solidFill>
                <a:latin typeface="Myriad Pro Light" panose="020B0403030403020204" pitchFamily="34" charset="0"/>
              </a:rPr>
              <a:t>de trabajo elabora el </a:t>
            </a:r>
            <a:r>
              <a:rPr lang="es-MX" dirty="0" err="1">
                <a:solidFill>
                  <a:srgbClr val="000000"/>
                </a:solidFill>
                <a:latin typeface="Myriad Pro Light" panose="020B0403030403020204" pitchFamily="34" charset="0"/>
              </a:rPr>
              <a:t>sprin</a:t>
            </a:r>
            <a:r>
              <a:rPr lang="en-US" dirty="0">
                <a:solidFill>
                  <a:srgbClr val="000000"/>
                </a:solidFill>
                <a:latin typeface="Myriad Pro Light" panose="020B0403030403020204" pitchFamily="34" charset="0"/>
              </a:rPr>
              <a:t>t</a:t>
            </a:r>
            <a:r>
              <a:rPr lang="es-MX" dirty="0">
                <a:solidFill>
                  <a:srgbClr val="000000"/>
                </a:solidFill>
                <a:latin typeface="Myriad Pro Light" panose="020B0403030403020204" pitchFamily="34" charset="0"/>
              </a:rPr>
              <a:t> </a:t>
            </a:r>
            <a:r>
              <a:rPr lang="es-MX" dirty="0" err="1">
                <a:solidFill>
                  <a:srgbClr val="000000"/>
                </a:solidFill>
                <a:latin typeface="Myriad Pro Light" panose="020B0403030403020204" pitchFamily="34" charset="0"/>
              </a:rPr>
              <a:t>backlog</a:t>
            </a:r>
            <a:r>
              <a:rPr lang="es-MX" dirty="0">
                <a:solidFill>
                  <a:srgbClr val="000000"/>
                </a:solidFill>
                <a:latin typeface="Myriad Pro Light" panose="020B0403030403020204" pitchFamily="34" charset="0"/>
              </a:rPr>
              <a:t> donde se </a:t>
            </a:r>
            <a:r>
              <a:rPr lang="es-MX" dirty="0" smtClean="0">
                <a:solidFill>
                  <a:srgbClr val="000000"/>
                </a:solidFill>
                <a:latin typeface="Myriad Pro Light" panose="020B0403030403020204" pitchFamily="34" charset="0"/>
              </a:rPr>
              <a:t>elaborará la </a:t>
            </a:r>
            <a:r>
              <a:rPr lang="es-MX" dirty="0">
                <a:solidFill>
                  <a:srgbClr val="000000"/>
                </a:solidFill>
                <a:latin typeface="Myriad Pro Light" panose="020B0403030403020204" pitchFamily="34" charset="0"/>
              </a:rPr>
              <a:t>planificación de la iteración como plan para completar los objetivos/ requisitos seleccionados para </a:t>
            </a:r>
            <a:r>
              <a:rPr lang="en-US" dirty="0">
                <a:solidFill>
                  <a:srgbClr val="000000"/>
                </a:solidFill>
                <a:latin typeface="Myriad Pro Light" panose="020B0403030403020204" pitchFamily="34" charset="0"/>
              </a:rPr>
              <a:t>e</a:t>
            </a:r>
            <a:r>
              <a:rPr lang="en-US" dirty="0" smtClean="0">
                <a:solidFill>
                  <a:srgbClr val="000000"/>
                </a:solidFill>
                <a:latin typeface="Myriad Pro Light" panose="020B0403030403020204" pitchFamily="34" charset="0"/>
              </a:rPr>
              <a:t>l sprint de</a:t>
            </a:r>
            <a:r>
              <a:rPr lang="es-MX" dirty="0" smtClean="0">
                <a:latin typeface="Myriad Pro Light" panose="020B0403030403020204" pitchFamily="34" charset="0"/>
              </a:rPr>
              <a:t> </a:t>
            </a:r>
            <a:r>
              <a:rPr lang="es-MX" dirty="0">
                <a:latin typeface="Myriad Pro Light" panose="020B0403030403020204" pitchFamily="34" charset="0"/>
              </a:rPr>
              <a:t>forma de incremento de producto preparado para ser entregado.</a:t>
            </a:r>
            <a:endParaRPr lang="es-MX" dirty="0">
              <a:solidFill>
                <a:srgbClr val="000000"/>
              </a:solidFill>
              <a:latin typeface="Myriad Pro Light" panose="020B0403030403020204" pitchFamily="34" charset="0"/>
            </a:endParaRPr>
          </a:p>
        </p:txBody>
      </p:sp>
      <p:sp>
        <p:nvSpPr>
          <p:cNvPr id="7" name="Rectangle 6"/>
          <p:cNvSpPr/>
          <p:nvPr/>
        </p:nvSpPr>
        <p:spPr>
          <a:xfrm>
            <a:off x="265335" y="4690226"/>
            <a:ext cx="6921500" cy="2031325"/>
          </a:xfrm>
          <a:prstGeom prst="rect">
            <a:avLst/>
          </a:prstGeom>
        </p:spPr>
        <p:txBody>
          <a:bodyPr wrap="square">
            <a:spAutoFit/>
          </a:bodyPr>
          <a:lstStyle/>
          <a:p>
            <a:r>
              <a:rPr lang="es-MX" dirty="0">
                <a:solidFill>
                  <a:srgbClr val="000000"/>
                </a:solidFill>
                <a:latin typeface="Myriad Pro Light" panose="020B0403030403020204" pitchFamily="34" charset="0"/>
              </a:rPr>
              <a:t>5. Una vez que el área de Desarrollo de CITI liberé el sprint, el </a:t>
            </a:r>
            <a:r>
              <a:rPr lang="es-MX" dirty="0" err="1">
                <a:solidFill>
                  <a:srgbClr val="000000"/>
                </a:solidFill>
                <a:latin typeface="Myriad Pro Light" panose="020B0403030403020204" pitchFamily="34" charset="0"/>
              </a:rPr>
              <a:t>Configuration</a:t>
            </a:r>
            <a:r>
              <a:rPr lang="es-MX" dirty="0">
                <a:solidFill>
                  <a:srgbClr val="000000"/>
                </a:solidFill>
                <a:latin typeface="Myriad Pro Light" panose="020B0403030403020204" pitchFamily="34" charset="0"/>
              </a:rPr>
              <a:t> Manager será el encargado de controlar las versiones y productos de trabajo cerciorándose que la versión a instalar en maqueta sea la correcta, posteriormente  el área de Operaciones instalará en Maqueta el sprint correspondiente, una vez instalado se le dará aviso  de instalación </a:t>
            </a:r>
            <a:r>
              <a:rPr lang="en-US" dirty="0" smtClean="0">
                <a:solidFill>
                  <a:srgbClr val="000000"/>
                </a:solidFill>
                <a:latin typeface="Myriad Pro Light" panose="020B0403030403020204" pitchFamily="34" charset="0"/>
              </a:rPr>
              <a:t>e</a:t>
            </a:r>
            <a:r>
              <a:rPr lang="es-MX" dirty="0" err="1" smtClean="0">
                <a:solidFill>
                  <a:srgbClr val="000000"/>
                </a:solidFill>
                <a:latin typeface="Myriad Pro Light" panose="020B0403030403020204" pitchFamily="34" charset="0"/>
              </a:rPr>
              <a:t>xitosa</a:t>
            </a:r>
            <a:r>
              <a:rPr lang="es-MX" dirty="0" smtClean="0">
                <a:solidFill>
                  <a:srgbClr val="000000"/>
                </a:solidFill>
                <a:latin typeface="Myriad Pro Light" panose="020B0403030403020204" pitchFamily="34" charset="0"/>
              </a:rPr>
              <a:t> </a:t>
            </a:r>
            <a:r>
              <a:rPr lang="es-MX" dirty="0">
                <a:solidFill>
                  <a:srgbClr val="000000"/>
                </a:solidFill>
                <a:latin typeface="Myriad Pro Light" panose="020B0403030403020204" pitchFamily="34" charset="0"/>
              </a:rPr>
              <a:t>al área de Desarrollo  mediante el JIRA de liberación con los estatus ya establecidos en este. </a:t>
            </a:r>
            <a:endParaRPr lang="es-MX" dirty="0">
              <a:latin typeface="Myriad Pro Light" panose="020B0403030403020204" pitchFamily="34" charset="0"/>
            </a:endParaRPr>
          </a:p>
        </p:txBody>
      </p:sp>
    </p:spTree>
    <p:extLst>
      <p:ext uri="{BB962C8B-B14F-4D97-AF65-F5344CB8AC3E}">
        <p14:creationId xmlns:p14="http://schemas.microsoft.com/office/powerpoint/2010/main" val="3934734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Descripción de Actividades. </a:t>
            </a:r>
          </a:p>
        </p:txBody>
      </p:sp>
      <p:sp>
        <p:nvSpPr>
          <p:cNvPr id="8" name="Rectangle 7"/>
          <p:cNvSpPr/>
          <p:nvPr/>
        </p:nvSpPr>
        <p:spPr>
          <a:xfrm>
            <a:off x="496748" y="1313085"/>
            <a:ext cx="6400800" cy="1477328"/>
          </a:xfrm>
          <a:prstGeom prst="rect">
            <a:avLst/>
          </a:prstGeom>
        </p:spPr>
        <p:txBody>
          <a:bodyPr wrap="square">
            <a:spAutoFit/>
          </a:bodyPr>
          <a:lstStyle/>
          <a:p>
            <a:r>
              <a:rPr lang="es-MX" dirty="0" smtClean="0">
                <a:solidFill>
                  <a:srgbClr val="000000"/>
                </a:solidFill>
                <a:latin typeface="Myriad Pro Light" panose="020B0403030403020204" pitchFamily="34" charset="0"/>
              </a:rPr>
              <a:t>6. El área de QA de CITI establecerá una capacitación del aplicativo al área de UAT de OPM bajo fechas establecidas según los acuerdos que se hallan tenido para esta actividad, esto para que el equipo de UAT de OPM tenga  mayor conocimiento del flujo de trabajo del aplicativo</a:t>
            </a:r>
            <a:endParaRPr lang="es-MX" dirty="0">
              <a:latin typeface="Myriad Pro Light" panose="020B0403030403020204" pitchFamily="34" charset="0"/>
            </a:endParaRPr>
          </a:p>
        </p:txBody>
      </p:sp>
      <p:sp>
        <p:nvSpPr>
          <p:cNvPr id="9" name="Rectangle 8"/>
          <p:cNvSpPr/>
          <p:nvPr/>
        </p:nvSpPr>
        <p:spPr>
          <a:xfrm>
            <a:off x="496748" y="2654948"/>
            <a:ext cx="6146800" cy="1200329"/>
          </a:xfrm>
          <a:prstGeom prst="rect">
            <a:avLst/>
          </a:prstGeom>
        </p:spPr>
        <p:txBody>
          <a:bodyPr wrap="square">
            <a:spAutoFit/>
          </a:bodyPr>
          <a:lstStyle/>
          <a:p>
            <a:r>
              <a:rPr lang="en-US" dirty="0">
                <a:solidFill>
                  <a:srgbClr val="000000"/>
                </a:solidFill>
                <a:latin typeface="Myriad Pro Light" panose="020B0403030403020204" pitchFamily="34" charset="0"/>
              </a:rPr>
              <a:t>7</a:t>
            </a:r>
            <a:r>
              <a:rPr lang="es-419" dirty="0">
                <a:solidFill>
                  <a:srgbClr val="000000"/>
                </a:solidFill>
                <a:latin typeface="Myriad Pro Light" panose="020B0403030403020204" pitchFamily="34" charset="0"/>
              </a:rPr>
              <a:t>. </a:t>
            </a:r>
            <a:r>
              <a:rPr lang="es-MX" dirty="0">
                <a:solidFill>
                  <a:srgbClr val="000000"/>
                </a:solidFill>
                <a:latin typeface="Myriad Pro Light" panose="020B0403030403020204" pitchFamily="34" charset="0"/>
              </a:rPr>
              <a:t>El área de QA de CITI enviará la Matriz de pruebas a OPM (área UAT</a:t>
            </a:r>
            <a:r>
              <a:rPr lang="es-MX" dirty="0" smtClean="0">
                <a:solidFill>
                  <a:srgbClr val="000000"/>
                </a:solidFill>
                <a:latin typeface="Myriad Pro Light" panose="020B0403030403020204" pitchFamily="34" charset="0"/>
              </a:rPr>
              <a:t>) , </a:t>
            </a:r>
            <a:r>
              <a:rPr lang="es-MX" dirty="0">
                <a:solidFill>
                  <a:srgbClr val="000000"/>
                </a:solidFill>
                <a:latin typeface="Myriad Pro Light" panose="020B0403030403020204" pitchFamily="34" charset="0"/>
              </a:rPr>
              <a:t>para que esta área realice su retroalimentación de la misma y se consideren las pruebas que se incluyan por parte de OPM (área UAT) en las pruebas QA de CITI.</a:t>
            </a:r>
            <a:endParaRPr lang="es-MX" dirty="0">
              <a:latin typeface="Myriad Pro Light" panose="020B0403030403020204" pitchFamily="34" charset="0"/>
            </a:endParaRPr>
          </a:p>
        </p:txBody>
      </p:sp>
      <p:sp>
        <p:nvSpPr>
          <p:cNvPr id="10" name="Rectangle 9"/>
          <p:cNvSpPr/>
          <p:nvPr/>
        </p:nvSpPr>
        <p:spPr>
          <a:xfrm>
            <a:off x="496748" y="3804702"/>
            <a:ext cx="6400800" cy="1754326"/>
          </a:xfrm>
          <a:prstGeom prst="rect">
            <a:avLst/>
          </a:prstGeom>
        </p:spPr>
        <p:txBody>
          <a:bodyPr wrap="square">
            <a:spAutoFit/>
          </a:bodyPr>
          <a:lstStyle/>
          <a:p>
            <a:r>
              <a:rPr lang="en-US" dirty="0">
                <a:solidFill>
                  <a:srgbClr val="000000"/>
                </a:solidFill>
                <a:latin typeface="Myriad Pro Light" panose="020B0403030403020204" pitchFamily="34" charset="0"/>
              </a:rPr>
              <a:t>8</a:t>
            </a:r>
            <a:r>
              <a:rPr lang="es-MX" dirty="0">
                <a:solidFill>
                  <a:srgbClr val="000000"/>
                </a:solidFill>
                <a:latin typeface="Myriad Pro Light" panose="020B0403030403020204" pitchFamily="34" charset="0"/>
              </a:rPr>
              <a:t>. El área de QA de CITI ejecutará las pruebas correspondientes según la matriz de pruebas consensada anteriormente, en caso de encontrar defectos en el aplicativo se corregirán y se volverán a ejecutar las pruebas, una vez aprobado los desarrollos del sprint</a:t>
            </a:r>
            <a:r>
              <a:rPr lang="en-US" dirty="0">
                <a:solidFill>
                  <a:srgbClr val="000000"/>
                </a:solidFill>
                <a:latin typeface="Myriad Pro Light" panose="020B0403030403020204" pitchFamily="34" charset="0"/>
              </a:rPr>
              <a:t>, </a:t>
            </a:r>
            <a:r>
              <a:rPr lang="es-MX" dirty="0" smtClean="0">
                <a:solidFill>
                  <a:srgbClr val="000000"/>
                </a:solidFill>
                <a:latin typeface="Myriad Pro Light" panose="020B0403030403020204" pitchFamily="34" charset="0"/>
              </a:rPr>
              <a:t>por</a:t>
            </a:r>
            <a:r>
              <a:rPr lang="en-US" dirty="0" smtClean="0">
                <a:solidFill>
                  <a:srgbClr val="000000"/>
                </a:solidFill>
                <a:latin typeface="Myriad Pro Light" panose="020B0403030403020204" pitchFamily="34" charset="0"/>
              </a:rPr>
              <a:t> </a:t>
            </a:r>
            <a:r>
              <a:rPr lang="en-US" dirty="0">
                <a:solidFill>
                  <a:srgbClr val="000000"/>
                </a:solidFill>
                <a:latin typeface="Myriad Pro Light" panose="020B0403030403020204" pitchFamily="34" charset="0"/>
              </a:rPr>
              <a:t>parte de QA de CITI </a:t>
            </a:r>
            <a:r>
              <a:rPr lang="es-MX" dirty="0">
                <a:solidFill>
                  <a:srgbClr val="000000"/>
                </a:solidFill>
                <a:latin typeface="Myriad Pro Light" panose="020B0403030403020204" pitchFamily="34" charset="0"/>
              </a:rPr>
              <a:t>se procederá a la liberación al área de UAT de  OPM.</a:t>
            </a:r>
            <a:endParaRPr lang="es-MX" dirty="0">
              <a:latin typeface="Myriad Pro Light" panose="020B0403030403020204" pitchFamily="34" charset="0"/>
            </a:endParaRPr>
          </a:p>
        </p:txBody>
      </p:sp>
      <p:sp>
        <p:nvSpPr>
          <p:cNvPr id="11" name="Rectangle 10"/>
          <p:cNvSpPr/>
          <p:nvPr/>
        </p:nvSpPr>
        <p:spPr>
          <a:xfrm>
            <a:off x="496748" y="5550799"/>
            <a:ext cx="6299200" cy="646331"/>
          </a:xfrm>
          <a:prstGeom prst="rect">
            <a:avLst/>
          </a:prstGeom>
        </p:spPr>
        <p:txBody>
          <a:bodyPr wrap="square">
            <a:spAutoFit/>
          </a:bodyPr>
          <a:lstStyle/>
          <a:p>
            <a:r>
              <a:rPr lang="es-MX" dirty="0">
                <a:solidFill>
                  <a:srgbClr val="000000"/>
                </a:solidFill>
                <a:latin typeface="Myriad Pro Light" panose="020B0403030403020204" pitchFamily="34" charset="0"/>
              </a:rPr>
              <a:t>9.Una vez liberado el sprint por el </a:t>
            </a:r>
            <a:r>
              <a:rPr lang="es-MX" dirty="0" smtClean="0">
                <a:solidFill>
                  <a:srgbClr val="000000"/>
                </a:solidFill>
                <a:latin typeface="Myriad Pro Light" panose="020B0403030403020204" pitchFamily="34" charset="0"/>
              </a:rPr>
              <a:t>área </a:t>
            </a:r>
            <a:r>
              <a:rPr lang="es-MX" dirty="0">
                <a:solidFill>
                  <a:srgbClr val="000000"/>
                </a:solidFill>
                <a:latin typeface="Myriad Pro Light" panose="020B0403030403020204" pitchFamily="34" charset="0"/>
              </a:rPr>
              <a:t>de QA de CITI, el área de UAT de OPM ejecutará las pruebas correspondientes.</a:t>
            </a:r>
            <a:endParaRPr lang="es-MX" dirty="0">
              <a:latin typeface="Myriad Pro Light" panose="020B0403030403020204" pitchFamily="34" charset="0"/>
            </a:endParaRPr>
          </a:p>
        </p:txBody>
      </p:sp>
      <p:pic>
        <p:nvPicPr>
          <p:cNvPr id="12" name="Picture 11"/>
          <p:cNvPicPr>
            <a:picLocks noChangeAspect="1"/>
          </p:cNvPicPr>
          <p:nvPr/>
        </p:nvPicPr>
        <p:blipFill>
          <a:blip r:embed="rId2"/>
          <a:stretch>
            <a:fillRect/>
          </a:stretch>
        </p:blipFill>
        <p:spPr>
          <a:xfrm>
            <a:off x="7191095" y="1332396"/>
            <a:ext cx="1457605" cy="4582202"/>
          </a:xfrm>
          <a:prstGeom prst="rect">
            <a:avLst/>
          </a:prstGeom>
        </p:spPr>
      </p:pic>
    </p:spTree>
    <p:extLst>
      <p:ext uri="{BB962C8B-B14F-4D97-AF65-F5344CB8AC3E}">
        <p14:creationId xmlns:p14="http://schemas.microsoft.com/office/powerpoint/2010/main" val="3062591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Descripción de Actividades. </a:t>
            </a:r>
          </a:p>
        </p:txBody>
      </p:sp>
      <p:pic>
        <p:nvPicPr>
          <p:cNvPr id="4" name="Picture 3"/>
          <p:cNvPicPr>
            <a:picLocks noChangeAspect="1"/>
          </p:cNvPicPr>
          <p:nvPr/>
        </p:nvPicPr>
        <p:blipFill>
          <a:blip r:embed="rId2"/>
          <a:stretch>
            <a:fillRect/>
          </a:stretch>
        </p:blipFill>
        <p:spPr>
          <a:xfrm>
            <a:off x="6483432" y="1900238"/>
            <a:ext cx="2320762" cy="4311432"/>
          </a:xfrm>
          <a:prstGeom prst="rect">
            <a:avLst/>
          </a:prstGeom>
        </p:spPr>
      </p:pic>
      <p:sp>
        <p:nvSpPr>
          <p:cNvPr id="5" name="Rectangle 4"/>
          <p:cNvSpPr/>
          <p:nvPr/>
        </p:nvSpPr>
        <p:spPr>
          <a:xfrm>
            <a:off x="228599" y="1462683"/>
            <a:ext cx="6886575" cy="2031325"/>
          </a:xfrm>
          <a:prstGeom prst="rect">
            <a:avLst/>
          </a:prstGeom>
        </p:spPr>
        <p:txBody>
          <a:bodyPr wrap="square">
            <a:spAutoFit/>
          </a:bodyPr>
          <a:lstStyle/>
          <a:p>
            <a:pPr algn="just"/>
            <a:r>
              <a:rPr lang="es-MX" dirty="0">
                <a:solidFill>
                  <a:srgbClr val="000000"/>
                </a:solidFill>
                <a:latin typeface="Myriad Pro Light" panose="020B0403030403020204" pitchFamily="34" charset="0"/>
              </a:rPr>
              <a:t>10. En caso de encontrarse defectos en el aplicativo en maqueta y reportados el área de UAT de OPM, será necesario que el área de Desarrollo de CITI  </a:t>
            </a:r>
            <a:r>
              <a:rPr lang="es-MX" dirty="0" smtClean="0">
                <a:solidFill>
                  <a:srgbClr val="000000"/>
                </a:solidFill>
                <a:latin typeface="Myriad Pro Light" panose="020B0403030403020204" pitchFamily="34" charset="0"/>
              </a:rPr>
              <a:t>analicé   </a:t>
            </a:r>
            <a:r>
              <a:rPr lang="es-MX" dirty="0">
                <a:solidFill>
                  <a:srgbClr val="000000"/>
                </a:solidFill>
                <a:latin typeface="Myriad Pro Light" panose="020B0403030403020204" pitchFamily="34" charset="0"/>
              </a:rPr>
              <a:t>los defectos encontrados y reporte el análisis de los defectos al área de UAT de OPM, así mismo definiendo cortes periódicos para la liberación de una nueva versión con la solución de los  defectos encontrado previamente, esto para que el área de OPM realice las pruebas nuevamente y valide su correcta solución. </a:t>
            </a:r>
          </a:p>
        </p:txBody>
      </p:sp>
      <p:sp>
        <p:nvSpPr>
          <p:cNvPr id="6" name="Rectangle 5"/>
          <p:cNvSpPr/>
          <p:nvPr/>
        </p:nvSpPr>
        <p:spPr>
          <a:xfrm>
            <a:off x="228599" y="3772257"/>
            <a:ext cx="6254833" cy="1477328"/>
          </a:xfrm>
          <a:prstGeom prst="rect">
            <a:avLst/>
          </a:prstGeom>
        </p:spPr>
        <p:txBody>
          <a:bodyPr wrap="square">
            <a:spAutoFit/>
          </a:bodyPr>
          <a:lstStyle/>
          <a:p>
            <a:pPr algn="just"/>
            <a:r>
              <a:rPr lang="es-MX" dirty="0">
                <a:solidFill>
                  <a:srgbClr val="000000"/>
                </a:solidFill>
                <a:latin typeface="Myriad Pro Light" panose="020B0403030403020204" pitchFamily="34" charset="0"/>
              </a:rPr>
              <a:t>1</a:t>
            </a:r>
            <a:r>
              <a:rPr lang="en-US" dirty="0">
                <a:solidFill>
                  <a:srgbClr val="000000"/>
                </a:solidFill>
                <a:latin typeface="Myriad Pro Light" panose="020B0403030403020204" pitchFamily="34" charset="0"/>
              </a:rPr>
              <a:t>1</a:t>
            </a:r>
            <a:r>
              <a:rPr lang="es-MX" dirty="0">
                <a:solidFill>
                  <a:srgbClr val="000000"/>
                </a:solidFill>
                <a:latin typeface="Myriad Pro Light" panose="020B0403030403020204" pitchFamily="34" charset="0"/>
              </a:rPr>
              <a:t>. El equipo autoanalizara la forma de trabajo identificando las formalezas y debilidades, posteriormente reforzara las fortalezas y creara un plan de mejora continua (Según el proceso de mejora continua en el manual de Operaciones de Desarrollo)</a:t>
            </a:r>
            <a:r>
              <a:rPr lang="en-US" dirty="0">
                <a:solidFill>
                  <a:srgbClr val="000000"/>
                </a:solidFill>
                <a:latin typeface="Myriad Pro Light" panose="020B0403030403020204" pitchFamily="34" charset="0"/>
              </a:rPr>
              <a:t> para las </a:t>
            </a:r>
            <a:r>
              <a:rPr lang="es-MX" dirty="0">
                <a:solidFill>
                  <a:srgbClr val="000000"/>
                </a:solidFill>
                <a:latin typeface="Myriad Pro Light" panose="020B0403030403020204" pitchFamily="34" charset="0"/>
              </a:rPr>
              <a:t>debilidades.</a:t>
            </a:r>
          </a:p>
        </p:txBody>
      </p:sp>
      <p:sp>
        <p:nvSpPr>
          <p:cNvPr id="7" name="Rectangle 6"/>
          <p:cNvSpPr/>
          <p:nvPr/>
        </p:nvSpPr>
        <p:spPr>
          <a:xfrm>
            <a:off x="228598" y="5239583"/>
            <a:ext cx="6886575" cy="923330"/>
          </a:xfrm>
          <a:prstGeom prst="rect">
            <a:avLst/>
          </a:prstGeom>
        </p:spPr>
        <p:txBody>
          <a:bodyPr wrap="square">
            <a:spAutoFit/>
          </a:bodyPr>
          <a:lstStyle/>
          <a:p>
            <a:pPr algn="just"/>
            <a:r>
              <a:rPr lang="es-419" dirty="0">
                <a:solidFill>
                  <a:srgbClr val="000000"/>
                </a:solidFill>
                <a:latin typeface="Myriad Pro Light" panose="020B0403030403020204" pitchFamily="34" charset="0"/>
              </a:rPr>
              <a:t>1</a:t>
            </a:r>
            <a:r>
              <a:rPr lang="en-US" dirty="0">
                <a:solidFill>
                  <a:srgbClr val="000000"/>
                </a:solidFill>
                <a:latin typeface="Myriad Pro Light" panose="020B0403030403020204" pitchFamily="34" charset="0"/>
              </a:rPr>
              <a:t>2</a:t>
            </a:r>
            <a:r>
              <a:rPr lang="es-419" dirty="0">
                <a:solidFill>
                  <a:srgbClr val="000000"/>
                </a:solidFill>
                <a:latin typeface="Myriad Pro Light" panose="020B0403030403020204" pitchFamily="34" charset="0"/>
              </a:rPr>
              <a:t>.</a:t>
            </a:r>
            <a:r>
              <a:rPr lang="es-MX" dirty="0">
                <a:solidFill>
                  <a:srgbClr val="000000"/>
                </a:solidFill>
                <a:latin typeface="Myriad Pro Light" panose="020B0403030403020204" pitchFamily="34" charset="0"/>
              </a:rPr>
              <a:t> Una vez acabado con todos los sprint el área de Desarrollo de CITI notificara mediante el JIRA de liberación al área de Ingeniería sobre la instalación del aplicativo en producción. </a:t>
            </a:r>
          </a:p>
        </p:txBody>
      </p:sp>
    </p:spTree>
    <p:extLst>
      <p:ext uri="{BB962C8B-B14F-4D97-AF65-F5344CB8AC3E}">
        <p14:creationId xmlns:p14="http://schemas.microsoft.com/office/powerpoint/2010/main" val="369393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Descripción de Actividades. </a:t>
            </a:r>
          </a:p>
        </p:txBody>
      </p:sp>
      <p:sp>
        <p:nvSpPr>
          <p:cNvPr id="5" name="Rectangle 4"/>
          <p:cNvSpPr/>
          <p:nvPr/>
        </p:nvSpPr>
        <p:spPr>
          <a:xfrm>
            <a:off x="228599" y="1462683"/>
            <a:ext cx="8088087" cy="923330"/>
          </a:xfrm>
          <a:prstGeom prst="rect">
            <a:avLst/>
          </a:prstGeom>
        </p:spPr>
        <p:txBody>
          <a:bodyPr wrap="square">
            <a:spAutoFit/>
          </a:bodyPr>
          <a:lstStyle/>
          <a:p>
            <a:pPr algn="just"/>
            <a:r>
              <a:rPr lang="en-US" dirty="0">
                <a:latin typeface="Myriad Pro Light" panose="020B0403030403020204" pitchFamily="34" charset="0"/>
              </a:rPr>
              <a:t>A</a:t>
            </a:r>
            <a:r>
              <a:rPr lang="es-MX" dirty="0">
                <a:latin typeface="Myriad Pro Light" panose="020B0403030403020204" pitchFamily="34" charset="0"/>
              </a:rPr>
              <a:t>. El </a:t>
            </a:r>
            <a:r>
              <a:rPr lang="es-MX" dirty="0" err="1">
                <a:latin typeface="Myriad Pro Light" panose="020B0403030403020204" pitchFamily="34" charset="0"/>
              </a:rPr>
              <a:t>Development</a:t>
            </a:r>
            <a:r>
              <a:rPr lang="es-MX" dirty="0">
                <a:latin typeface="Myriad Pro Light" panose="020B0403030403020204" pitchFamily="34" charset="0"/>
              </a:rPr>
              <a:t> Project Manager establece reuniones semanales con OPM (Comercial y UAT) para presentar el incremento, planteamiento de sugerencias y</a:t>
            </a:r>
            <a:r>
              <a:rPr lang="en-US" dirty="0">
                <a:latin typeface="Myriad Pro Light" panose="020B0403030403020204" pitchFamily="34" charset="0"/>
              </a:rPr>
              <a:t> </a:t>
            </a:r>
            <a:r>
              <a:rPr lang="es-MX" dirty="0">
                <a:latin typeface="Myriad Pro Light" panose="020B0403030403020204" pitchFamily="34" charset="0"/>
              </a:rPr>
              <a:t>si ya se terminó un sprint  anunciar el próximo</a:t>
            </a:r>
            <a:r>
              <a:rPr lang="en-US" dirty="0">
                <a:latin typeface="Myriad Pro Light" panose="020B0403030403020204" pitchFamily="34" charset="0"/>
              </a:rPr>
              <a:t>.</a:t>
            </a:r>
            <a:endParaRPr lang="es-MX" dirty="0">
              <a:solidFill>
                <a:srgbClr val="000000"/>
              </a:solidFill>
              <a:latin typeface="Myriad Pro Light" panose="020B0403030403020204" pitchFamily="34" charset="0"/>
            </a:endParaRPr>
          </a:p>
        </p:txBody>
      </p:sp>
      <p:sp>
        <p:nvSpPr>
          <p:cNvPr id="6" name="Rectangle 5"/>
          <p:cNvSpPr/>
          <p:nvPr/>
        </p:nvSpPr>
        <p:spPr>
          <a:xfrm>
            <a:off x="228599" y="2509514"/>
            <a:ext cx="8088087" cy="1754326"/>
          </a:xfrm>
          <a:prstGeom prst="rect">
            <a:avLst/>
          </a:prstGeom>
        </p:spPr>
        <p:txBody>
          <a:bodyPr wrap="square">
            <a:spAutoFit/>
          </a:bodyPr>
          <a:lstStyle/>
          <a:p>
            <a:pPr algn="just"/>
            <a:r>
              <a:rPr lang="es-MX" dirty="0">
                <a:latin typeface="Myriad Pro Light" panose="020B0403030403020204" pitchFamily="34" charset="0"/>
              </a:rPr>
              <a:t>B. En caso de que OPM (Comercial o UAT) requieran un Control de Cambios, si este  se genera en el inter de una reunión semanal y otra, es necesario que se convoque a una reunión entre el área de Desarrollo de CITI y OPM (comercial y UAT), para establecer la comunicación efectiva y conciliar la nueva fecha compromiso del proyecto, así mismo el </a:t>
            </a:r>
            <a:r>
              <a:rPr lang="es-MX" dirty="0" err="1">
                <a:latin typeface="Myriad Pro Light" panose="020B0403030403020204" pitchFamily="34" charset="0"/>
              </a:rPr>
              <a:t>Development</a:t>
            </a:r>
            <a:r>
              <a:rPr lang="es-MX" dirty="0">
                <a:latin typeface="Myriad Pro Light" panose="020B0403030403020204" pitchFamily="34" charset="0"/>
              </a:rPr>
              <a:t> Project Manager reflejara la nueva fecha conciliada en el plan de trabajo.</a:t>
            </a:r>
            <a:endParaRPr lang="es-MX" dirty="0">
              <a:solidFill>
                <a:srgbClr val="000000"/>
              </a:solidFill>
              <a:latin typeface="Myriad Pro Light" panose="020B0403030403020204" pitchFamily="34" charset="0"/>
            </a:endParaRPr>
          </a:p>
        </p:txBody>
      </p:sp>
      <p:pic>
        <p:nvPicPr>
          <p:cNvPr id="8" name="Picture 7"/>
          <p:cNvPicPr>
            <a:picLocks noChangeAspect="1"/>
          </p:cNvPicPr>
          <p:nvPr/>
        </p:nvPicPr>
        <p:blipFill>
          <a:blip r:embed="rId2"/>
          <a:stretch>
            <a:fillRect/>
          </a:stretch>
        </p:blipFill>
        <p:spPr>
          <a:xfrm>
            <a:off x="111847" y="5166594"/>
            <a:ext cx="9032153" cy="363349"/>
          </a:xfrm>
          <a:prstGeom prst="rect">
            <a:avLst/>
          </a:prstGeom>
        </p:spPr>
      </p:pic>
      <p:pic>
        <p:nvPicPr>
          <p:cNvPr id="9" name="Picture 8"/>
          <p:cNvPicPr>
            <a:picLocks noChangeAspect="1"/>
          </p:cNvPicPr>
          <p:nvPr/>
        </p:nvPicPr>
        <p:blipFill>
          <a:blip r:embed="rId3"/>
          <a:stretch>
            <a:fillRect/>
          </a:stretch>
        </p:blipFill>
        <p:spPr>
          <a:xfrm>
            <a:off x="3075436" y="5529943"/>
            <a:ext cx="3104974" cy="1151729"/>
          </a:xfrm>
          <a:prstGeom prst="rect">
            <a:avLst/>
          </a:prstGeom>
        </p:spPr>
      </p:pic>
    </p:spTree>
    <p:extLst>
      <p:ext uri="{BB962C8B-B14F-4D97-AF65-F5344CB8AC3E}">
        <p14:creationId xmlns:p14="http://schemas.microsoft.com/office/powerpoint/2010/main" val="2228158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2400" dirty="0" smtClean="0"/>
              <a:t>Ventas </a:t>
            </a:r>
            <a:r>
              <a:rPr lang="es-ES" sz="2400" dirty="0" smtClean="0"/>
              <a:t>de la metodología  </a:t>
            </a:r>
            <a:endParaRPr lang="es-ES" sz="2400" dirty="0"/>
          </a:p>
        </p:txBody>
      </p:sp>
      <p:sp>
        <p:nvSpPr>
          <p:cNvPr id="3" name="TextBox 2"/>
          <p:cNvSpPr txBox="1"/>
          <p:nvPr/>
        </p:nvSpPr>
        <p:spPr>
          <a:xfrm>
            <a:off x="1114425" y="2070938"/>
            <a:ext cx="7529512" cy="3385542"/>
          </a:xfrm>
          <a:prstGeom prst="rect">
            <a:avLst/>
          </a:prstGeom>
          <a:noFill/>
        </p:spPr>
        <p:txBody>
          <a:bodyPr wrap="square" rtlCol="0">
            <a:spAutoFit/>
          </a:bodyPr>
          <a:lstStyle/>
          <a:p>
            <a:pPr marL="342900" indent="-342900">
              <a:buFont typeface="+mj-lt"/>
              <a:buAutoNum type="arabicPeriod"/>
            </a:pPr>
            <a:r>
              <a:rPr lang="es-MX" sz="2800" dirty="0" smtClean="0"/>
              <a:t>Resultados tangibles</a:t>
            </a:r>
          </a:p>
          <a:p>
            <a:pPr marL="342900" indent="-342900">
              <a:buFont typeface="+mj-lt"/>
              <a:buAutoNum type="arabicPeriod"/>
            </a:pPr>
            <a:r>
              <a:rPr lang="es-MX" sz="2800" dirty="0" smtClean="0"/>
              <a:t>Adaptación respecto a las necesidades del cliente</a:t>
            </a:r>
          </a:p>
          <a:p>
            <a:pPr marL="342900" indent="-342900">
              <a:buFont typeface="+mj-lt"/>
              <a:buAutoNum type="arabicPeriod"/>
            </a:pPr>
            <a:r>
              <a:rPr lang="es-MX" sz="2800" dirty="0" smtClean="0"/>
              <a:t>Productividad y calidad de producto</a:t>
            </a:r>
          </a:p>
          <a:p>
            <a:pPr marL="342900" indent="-342900">
              <a:buFont typeface="+mj-lt"/>
              <a:buAutoNum type="arabicPeriod"/>
            </a:pPr>
            <a:r>
              <a:rPr lang="es-MX" sz="2800" dirty="0" smtClean="0"/>
              <a:t>Retroalimentación entre el cliente y equipo de desarrollo </a:t>
            </a:r>
          </a:p>
          <a:p>
            <a:pPr marL="342900" indent="-342900">
              <a:buFont typeface="+mj-lt"/>
              <a:buAutoNum type="arabicPeriod"/>
            </a:pPr>
            <a:r>
              <a:rPr lang="es-MX" sz="2800" dirty="0" smtClean="0"/>
              <a:t>Objetivos aun mas claros</a:t>
            </a:r>
          </a:p>
          <a:p>
            <a:pPr marL="342900" indent="-342900">
              <a:buFont typeface="+mj-lt"/>
              <a:buAutoNum type="arabicPeriod"/>
            </a:pPr>
            <a:endParaRPr lang="es-MX" dirty="0" smtClean="0"/>
          </a:p>
        </p:txBody>
      </p:sp>
    </p:spTree>
    <p:extLst>
      <p:ext uri="{BB962C8B-B14F-4D97-AF65-F5344CB8AC3E}">
        <p14:creationId xmlns:p14="http://schemas.microsoft.com/office/powerpoint/2010/main" val="3628022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13144"/>
      </p:ext>
    </p:extLst>
  </p:cSld>
  <p:clrMapOvr>
    <a:masterClrMapping/>
  </p:clrMapOvr>
</p:sld>
</file>

<file path=ppt/theme/theme1.xml><?xml version="1.0" encoding="utf-8"?>
<a:theme xmlns:a="http://schemas.openxmlformats.org/drawingml/2006/main" name="Tema predeterminado">
  <a:themeElements>
    <a:clrScheme name="CITI-2014_v1">
      <a:dk1>
        <a:srgbClr val="212221"/>
      </a:dk1>
      <a:lt1>
        <a:srgbClr val="BFC0BC"/>
      </a:lt1>
      <a:dk2>
        <a:srgbClr val="1F497D"/>
      </a:dk2>
      <a:lt2>
        <a:srgbClr val="FFFFFE"/>
      </a:lt2>
      <a:accent1>
        <a:srgbClr val="50A1CB"/>
      </a:accent1>
      <a:accent2>
        <a:srgbClr val="70BAD2"/>
      </a:accent2>
      <a:accent3>
        <a:srgbClr val="9ED4DE"/>
      </a:accent3>
      <a:accent4>
        <a:srgbClr val="8064A2"/>
      </a:accent4>
      <a:accent5>
        <a:srgbClr val="4BACC6"/>
      </a:accent5>
      <a:accent6>
        <a:srgbClr val="3BB0DA"/>
      </a:accent6>
      <a:hlink>
        <a:srgbClr val="0092D2"/>
      </a:hlink>
      <a:folHlink>
        <a:srgbClr val="675C5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Tema predeterminado.thmx</Template>
  <TotalTime>732</TotalTime>
  <Words>819</Words>
  <Application>Microsoft Office PowerPoint</Application>
  <PresentationFormat>On-screen Show (4:3)</PresentationFormat>
  <Paragraphs>28</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Aaargh Normal</vt:lpstr>
      <vt:lpstr>Arial</vt:lpstr>
      <vt:lpstr>Calibri</vt:lpstr>
      <vt:lpstr>Myriad Pro</vt:lpstr>
      <vt:lpstr>Myriad Pro Light</vt:lpstr>
      <vt:lpstr>Wingdings</vt:lpstr>
      <vt:lpstr>Tema predeterminado</vt:lpstr>
      <vt:lpstr>Flujos de Trabajo CITI- OPM</vt:lpstr>
      <vt:lpstr>Flujograma</vt:lpstr>
      <vt:lpstr>Descripción de Actividades. </vt:lpstr>
      <vt:lpstr>Descripción de Actividades. </vt:lpstr>
      <vt:lpstr>Descripción de Actividades. </vt:lpstr>
      <vt:lpstr>Descripción de Actividades. </vt:lpstr>
      <vt:lpstr>Descripción de Actividades. </vt:lpstr>
      <vt:lpstr>Ventas de la metodología  </vt:lpstr>
      <vt:lpstr>PowerPoint Presentation</vt:lpstr>
      <vt:lpstr>PowerPoint Presentation</vt:lpstr>
    </vt:vector>
  </TitlesOfParts>
  <Company>CITI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Cristhian Mendez</dc:creator>
  <cp:lastModifiedBy>Cristhian Martín Méndez</cp:lastModifiedBy>
  <cp:revision>39</cp:revision>
  <dcterms:created xsi:type="dcterms:W3CDTF">2014-10-27T16:10:57Z</dcterms:created>
  <dcterms:modified xsi:type="dcterms:W3CDTF">2015-11-11T15:33:22Z</dcterms:modified>
</cp:coreProperties>
</file>